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9"/>
  </p:notesMasterIdLst>
  <p:sldIdLst>
    <p:sldId id="301" r:id="rId3"/>
    <p:sldId id="258" r:id="rId4"/>
    <p:sldId id="259" r:id="rId5"/>
    <p:sldId id="304" r:id="rId6"/>
    <p:sldId id="305" r:id="rId7"/>
    <p:sldId id="260" r:id="rId8"/>
  </p:sldIdLst>
  <p:sldSz cx="9144000" cy="5143500" type="screen16x9"/>
  <p:notesSz cx="6858000" cy="9144000"/>
  <p:embeddedFontLst>
    <p:embeddedFont>
      <p:font typeface="Amatic SC" panose="020B0604020202020204" charset="-79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Nunito Sans" panose="00000500000000000000" pitchFamily="2" charset="0"/>
      <p:regular r:id="rId18"/>
      <p:bold r:id="rId19"/>
      <p:italic r:id="rId20"/>
      <p:boldItalic r:id="rId21"/>
    </p:embeddedFont>
    <p:embeddedFont>
      <p:font typeface="Nunito Sans Light" panose="00000400000000000000" pitchFamily="2" charset="0"/>
      <p:regular r:id="rId22"/>
      <p:italic r:id="rId23"/>
    </p:embeddedFont>
    <p:embeddedFont>
      <p:font typeface="Source Code Pro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7" autoAdjust="0"/>
    <p:restoredTop sz="58442" autoAdjust="0"/>
  </p:normalViewPr>
  <p:slideViewPr>
    <p:cSldViewPr snapToGrid="0">
      <p:cViewPr varScale="1">
        <p:scale>
          <a:sx n="45" d="100"/>
          <a:sy n="45" d="100"/>
        </p:scale>
        <p:origin x="762" y="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f55a95f13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f55a95f13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2bd2d97a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2bd2d97a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2bd2d97a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2bd2d97a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3792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2bd2d97a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2bd2d97a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103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7B29C-75EE-43E0-BD29-E0471620D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60DC21-E66E-4B3B-A3A5-8A6C082D4F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24DEA-3CE3-4726-B4A9-45BEE6E93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65F2-0CC7-4818-AA9C-A43A03FE308F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2179B-9AC0-478B-BCB0-951A04CC7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313C3-6F0F-40EB-A2B7-3043561E6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54B7-C259-406A-A418-937032DA9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648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028E4-F3BE-4005-9EE0-D1BDACBDF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69D05-FD66-4A8E-9916-459C6FF4D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2F53D-9492-4089-A745-254BA0D65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65F2-0CC7-4818-AA9C-A43A03FE308F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138CE-7B21-40D2-8E3D-B854B8DEE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F60EF-1AE4-4D46-99B1-2BB957D30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54B7-C259-406A-A418-937032DA9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778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D681F-3E43-4B1E-9688-F866C4257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61319-9610-4586-B415-7DE9FA33C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B307B-EF0C-4DEB-BBDB-C9966E562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65F2-0CC7-4818-AA9C-A43A03FE308F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BFC8E-8FDA-43EF-9604-69D2102DD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2817B-E862-4357-90F6-971B0EDB6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54B7-C259-406A-A418-937032DA9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951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DE6EB-A5C7-465E-AE2F-A2CA43E4B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589E9-C7AA-46FC-B42B-2048B9E97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BA042-4468-4BCD-97FE-38720B4E6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701888-860E-4C02-8BC7-B342BF3CE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65F2-0CC7-4818-AA9C-A43A03FE308F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08D170-73A1-4E4A-ABD7-35586A733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E29D26-F765-4D34-8C76-DC7CD9B87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54B7-C259-406A-A418-937032DA9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475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C2981-1AAE-45F0-AC01-EE32F42CD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70B6E-BF30-46C4-BB13-869E645B0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C936E5-F3D4-4A47-93F5-3D891F401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396A22-4088-4390-9D7B-DB3CC4A065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144D48-029F-4844-8065-F30BEB8C33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82EA4D-6B07-41C1-A4BA-DA0A96C0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65F2-0CC7-4818-AA9C-A43A03FE308F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1AB7E4-FD8B-44D9-8D36-832DE2FC7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F4EA9C-72F8-4D24-850C-C6D7DC9CB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54B7-C259-406A-A418-937032DA9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133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7DDF0-5891-446C-A09A-29714E20C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F0EEF-AE95-488D-BAA2-E96F6FDB9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65F2-0CC7-4818-AA9C-A43A03FE308F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0E92-437B-4661-88D4-AED06221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0007-73EB-41D0-88C6-65A26F67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54B7-C259-406A-A418-937032DA9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44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C3FD34-D42D-4B9B-95E7-FABA9A3E4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65F2-0CC7-4818-AA9C-A43A03FE308F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A65EEE-237A-46A9-9ECC-E5F81D7C3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5BFBE-C708-4B4D-9D1C-C7EFD38DC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54B7-C259-406A-A418-937032DA9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589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4B6CF-3486-47A6-B45A-97C818BE0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B0B9E-F87F-4BC8-A4EA-B7A220212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84354F-871C-4B46-863D-825D29F8F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CF761-E331-426B-84B4-B5DD09654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65F2-0CC7-4818-AA9C-A43A03FE308F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59C4A-79B6-48C4-8911-B3911A9D8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F38918-B7AD-430B-B273-BB21790B4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54B7-C259-406A-A418-937032DA9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520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39213-1F29-44B2-91FC-1B6F02910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365CA-DFB1-42BE-991E-26BFA90F31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06A62-99E4-46A0-BBF8-B4AAFFA93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D7326-6137-47F5-B9A4-7B2E7800B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65F2-0CC7-4818-AA9C-A43A03FE308F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6E5D8-DC50-4FC9-AF81-9EE5B13E9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D2BE05-253B-4C5A-BC46-B1D6756A1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54B7-C259-406A-A418-937032DA9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33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F0E43-7B15-4EBA-AB46-3BB12519F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0E8C49-69C7-4114-8004-81E845D18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42E05-499A-4336-B99F-35BD130B3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65F2-0CC7-4818-AA9C-A43A03FE308F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13EB5-D60E-4F23-8960-81D371EBB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B3E22-89EE-49EB-8050-A441B8814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54B7-C259-406A-A418-937032DA9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905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07AAB4-3324-45BF-B696-BE8F87FD24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E8B50D-2080-418B-89DE-32A7373BE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C12E4-4E6F-4167-AA62-3C3F080BF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65F2-0CC7-4818-AA9C-A43A03FE308F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670F6-EB16-407B-95AF-59382C158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2464F-A67E-4457-9BB3-3AB1F5C83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54B7-C259-406A-A418-937032DA9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61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4E1A5-EBF1-4CDD-85A0-02CCDE2B0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1086E-F683-46EC-A13B-1BB974711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DE002-74F6-4BA3-A036-331DE25775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665F2-0CC7-4818-AA9C-A43A03FE308F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A6B9C-3EAF-4F9C-92CF-17C0A0BD2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531A0-D48F-4C94-81F2-986EBC8213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854B7-C259-406A-A418-937032DA9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58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3DB6CE-CC5C-4B86-94E1-FDF0D6B6DC49}"/>
              </a:ext>
            </a:extLst>
          </p:cNvPr>
          <p:cNvSpPr/>
          <p:nvPr/>
        </p:nvSpPr>
        <p:spPr>
          <a:xfrm>
            <a:off x="401782" y="263426"/>
            <a:ext cx="83404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212121"/>
                </a:solidFill>
                <a:latin typeface="Nunito Sans Light" panose="00000400000000000000" pitchFamily="2" charset="0"/>
                <a:cs typeface="Amatic SC"/>
                <a:sym typeface="Amatic SC"/>
              </a:rPr>
              <a:t>Scouts’ Selfie Challenge</a:t>
            </a:r>
            <a:endParaRPr lang="en-GB" sz="6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0377E9-FF91-4F67-9791-813B70CA6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998" y="2368071"/>
            <a:ext cx="2512003" cy="251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70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Nunito Sans Light" panose="00000400000000000000" pitchFamily="2" charset="0"/>
              </a:rPr>
              <a:t>Round 1</a:t>
            </a:r>
            <a:endParaRPr dirty="0">
              <a:latin typeface="Nunito Sans Light" panose="00000400000000000000" pitchFamily="2" charset="0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093851"/>
            <a:ext cx="8520600" cy="33292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/>
            <a:r>
              <a:rPr lang="en-GB" sz="2600" dirty="0">
                <a:latin typeface="Nunito Sans Light" panose="00000400000000000000" pitchFamily="2" charset="0"/>
              </a:rPr>
              <a:t>Take a selfie wearing your school uniform</a:t>
            </a:r>
          </a:p>
          <a:p>
            <a:pPr marL="342900"/>
            <a:r>
              <a:rPr lang="en-GB" sz="2600" dirty="0">
                <a:latin typeface="Nunito Sans Light" panose="00000400000000000000" pitchFamily="2" charset="0"/>
              </a:rPr>
              <a:t>Make the tallest tower you can and take a selfie with it</a:t>
            </a:r>
          </a:p>
          <a:p>
            <a:pPr marL="342900"/>
            <a:r>
              <a:rPr lang="en-GB" sz="2600" dirty="0">
                <a:latin typeface="Nunito Sans Light" panose="00000400000000000000" pitchFamily="2" charset="0"/>
              </a:rPr>
              <a:t>Take a selfie in your favourite place in your home</a:t>
            </a:r>
          </a:p>
          <a:p>
            <a:pPr marL="342900"/>
            <a:r>
              <a:rPr lang="en-GB" sz="2600" dirty="0">
                <a:latin typeface="Nunito Sans Light" panose="00000400000000000000" pitchFamily="2" charset="0"/>
              </a:rPr>
              <a:t>Take 5 selfies of you re-creating your favourite emojis</a:t>
            </a:r>
          </a:p>
          <a:p>
            <a:pPr marL="342900"/>
            <a:r>
              <a:rPr lang="en-GB" sz="2600" dirty="0">
                <a:latin typeface="Nunito Sans Light" panose="00000400000000000000" pitchFamily="2" charset="0"/>
              </a:rPr>
              <a:t>Ask someone to video you performing a trick with a ball</a:t>
            </a:r>
          </a:p>
          <a:p>
            <a:pPr marL="342900"/>
            <a:endParaRPr sz="2600" dirty="0">
              <a:latin typeface="Nunito Sans Light" panose="00000400000000000000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Nunito Sans Light" panose="00000400000000000000" pitchFamily="2" charset="0"/>
              </a:rPr>
              <a:t>Round 2</a:t>
            </a:r>
            <a:endParaRPr dirty="0">
              <a:latin typeface="Nunito Sans Light" panose="00000400000000000000" pitchFamily="2" charset="0"/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302971"/>
            <a:ext cx="8520600" cy="35476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>
              <a:lnSpc>
                <a:spcPct val="100000"/>
              </a:lnSpc>
            </a:pPr>
            <a:r>
              <a:rPr lang="en-GB" sz="2600" dirty="0">
                <a:latin typeface="Nunito Sans Light" panose="00000400000000000000" pitchFamily="2" charset="0"/>
              </a:rPr>
              <a:t>Take a selfie with a rainbow</a:t>
            </a:r>
          </a:p>
          <a:p>
            <a:pPr indent="-457200">
              <a:lnSpc>
                <a:spcPct val="100000"/>
              </a:lnSpc>
            </a:pPr>
            <a:r>
              <a:rPr lang="en-GB" sz="2600" dirty="0">
                <a:latin typeface="Nunito Sans Light" panose="00000400000000000000" pitchFamily="2" charset="0"/>
              </a:rPr>
              <a:t>Take a selfie with your favourite teddy bear</a:t>
            </a:r>
          </a:p>
          <a:p>
            <a:pPr indent="-457200">
              <a:lnSpc>
                <a:spcPct val="100000"/>
              </a:lnSpc>
            </a:pPr>
            <a:r>
              <a:rPr lang="en-GB" sz="2600" dirty="0">
                <a:latin typeface="Nunito Sans Light" panose="00000400000000000000" pitchFamily="2" charset="0"/>
              </a:rPr>
              <a:t>Video yourself singing your favourite campfire song, accompanied by someone else in your house</a:t>
            </a:r>
          </a:p>
          <a:p>
            <a:pPr indent="-457200">
              <a:lnSpc>
                <a:spcPct val="100000"/>
              </a:lnSpc>
            </a:pPr>
            <a:r>
              <a:rPr lang="en-GB" sz="2600" dirty="0">
                <a:latin typeface="Nunito Sans Light" panose="00000400000000000000" pitchFamily="2" charset="0"/>
              </a:rPr>
              <a:t>Take a selfie of you and an adult – both in fancy dress</a:t>
            </a:r>
          </a:p>
          <a:p>
            <a:pPr indent="-457200">
              <a:lnSpc>
                <a:spcPct val="100000"/>
              </a:lnSpc>
            </a:pPr>
            <a:r>
              <a:rPr lang="en-GB" sz="2600" dirty="0">
                <a:latin typeface="Nunito Sans Light" panose="00000400000000000000" pitchFamily="2" charset="0"/>
              </a:rPr>
              <a:t>Take a selfie holding something that you still have from when you were a baby (or very young)</a:t>
            </a:r>
            <a:endParaRPr sz="2600" dirty="0">
              <a:latin typeface="Nunito Sans Light" panose="00000400000000000000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Nunito Sans Light" panose="00000400000000000000" pitchFamily="2" charset="0"/>
              </a:rPr>
              <a:t>Round 3 – The Outdoor Round</a:t>
            </a:r>
            <a:endParaRPr dirty="0">
              <a:latin typeface="Nunito Sans Light" panose="00000400000000000000" pitchFamily="2" charset="0"/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093850"/>
            <a:ext cx="8832300" cy="37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2000" dirty="0">
                <a:solidFill>
                  <a:srgbClr val="FF0000"/>
                </a:solidFill>
                <a:latin typeface="Nunito Sans Light" panose="00000400000000000000" pitchFamily="2" charset="0"/>
              </a:rPr>
              <a:t>Take an adult or older sibling with you!</a:t>
            </a:r>
          </a:p>
          <a:p>
            <a:pPr indent="-457200">
              <a:lnSpc>
                <a:spcPct val="100000"/>
              </a:lnSpc>
            </a:pPr>
            <a:r>
              <a:rPr lang="en-GB" sz="2400" dirty="0">
                <a:latin typeface="Nunito Sans Light" panose="00000400000000000000" pitchFamily="2" charset="0"/>
              </a:rPr>
              <a:t>Take a selfie with your road, village, town or house name sign</a:t>
            </a:r>
          </a:p>
          <a:p>
            <a:pPr indent="-457200">
              <a:lnSpc>
                <a:spcPct val="100000"/>
              </a:lnSpc>
            </a:pPr>
            <a:r>
              <a:rPr lang="en-GB" sz="2400" dirty="0">
                <a:latin typeface="Nunito Sans Light" panose="00000400000000000000" pitchFamily="2" charset="0"/>
              </a:rPr>
              <a:t>Take a selfie hugging a tree. </a:t>
            </a:r>
          </a:p>
          <a:p>
            <a:pPr indent="-457200">
              <a:lnSpc>
                <a:spcPct val="100000"/>
              </a:lnSpc>
            </a:pPr>
            <a:r>
              <a:rPr lang="en-GB" sz="2400" dirty="0">
                <a:latin typeface="Nunito Sans Light" panose="00000400000000000000" pitchFamily="2" charset="0"/>
              </a:rPr>
              <a:t>Take a selfie of a piggy back (or similar) ride with a member of your household.</a:t>
            </a:r>
          </a:p>
          <a:p>
            <a:pPr indent="-457200">
              <a:lnSpc>
                <a:spcPct val="100000"/>
              </a:lnSpc>
            </a:pPr>
            <a:r>
              <a:rPr lang="en-GB" sz="2400" dirty="0">
                <a:latin typeface="Nunito Sans Light" panose="00000400000000000000" pitchFamily="2" charset="0"/>
              </a:rPr>
              <a:t>Perform a short dance routine with a member of your household and video it!</a:t>
            </a:r>
          </a:p>
          <a:p>
            <a:pPr indent="-457200">
              <a:lnSpc>
                <a:spcPct val="100000"/>
              </a:lnSpc>
            </a:pPr>
            <a:r>
              <a:rPr lang="en-GB" sz="2400" dirty="0">
                <a:latin typeface="Nunito Sans Light" panose="00000400000000000000" pitchFamily="2" charset="0"/>
              </a:rPr>
              <a:t>Take a selfie with 1 of these – post box / shop / white car / statue</a:t>
            </a:r>
            <a:endParaRPr sz="2400" dirty="0">
              <a:latin typeface="Nunito Sa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914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Nunito Sans Light" panose="00000400000000000000" pitchFamily="2" charset="0"/>
              </a:rPr>
              <a:t>Round 4</a:t>
            </a:r>
            <a:endParaRPr dirty="0">
              <a:latin typeface="Nunito Sans Light" panose="00000400000000000000" pitchFamily="2" charset="0"/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093850"/>
            <a:ext cx="8520600" cy="37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>
              <a:lnSpc>
                <a:spcPct val="100000"/>
              </a:lnSpc>
            </a:pPr>
            <a:r>
              <a:rPr lang="en-GB" sz="2400" dirty="0">
                <a:latin typeface="Nunito Sans Light" panose="00000400000000000000" pitchFamily="2" charset="0"/>
              </a:rPr>
              <a:t>Take a selfie holding 5 things you would take to Scout Camp</a:t>
            </a:r>
          </a:p>
          <a:p>
            <a:pPr indent="-457200">
              <a:lnSpc>
                <a:spcPct val="100000"/>
              </a:lnSpc>
            </a:pPr>
            <a:r>
              <a:rPr lang="en-GB" sz="2400" dirty="0">
                <a:latin typeface="Nunito Sans Light" panose="00000400000000000000" pitchFamily="2" charset="0"/>
              </a:rPr>
              <a:t>Take a selfie with all your household members, making silly faces.</a:t>
            </a:r>
          </a:p>
          <a:p>
            <a:pPr indent="-457200">
              <a:lnSpc>
                <a:spcPct val="100000"/>
              </a:lnSpc>
            </a:pPr>
            <a:r>
              <a:rPr lang="en-GB" sz="2400" dirty="0">
                <a:latin typeface="Nunito Sans Light" panose="00000400000000000000" pitchFamily="2" charset="0"/>
              </a:rPr>
              <a:t>Video yourself reciting the alphabet backwards whilst standing on one leg. </a:t>
            </a:r>
          </a:p>
          <a:p>
            <a:pPr indent="-457200">
              <a:lnSpc>
                <a:spcPct val="100000"/>
              </a:lnSpc>
            </a:pPr>
            <a:r>
              <a:rPr lang="en-GB" sz="2400" dirty="0">
                <a:latin typeface="Nunito Sans Light" panose="00000400000000000000" pitchFamily="2" charset="0"/>
              </a:rPr>
              <a:t>Draw a picture of one of the Troop Leaders and take a selfie next to it</a:t>
            </a:r>
          </a:p>
          <a:p>
            <a:pPr indent="-457200">
              <a:lnSpc>
                <a:spcPct val="100000"/>
              </a:lnSpc>
            </a:pPr>
            <a:r>
              <a:rPr lang="en-GB" sz="2400" dirty="0">
                <a:latin typeface="Nunito Sans Light" panose="00000400000000000000" pitchFamily="2" charset="0"/>
              </a:rPr>
              <a:t>Take a selfie with something that starts with first letter of your name and the last letter of your name</a:t>
            </a:r>
            <a:endParaRPr sz="2400" dirty="0">
              <a:latin typeface="Nunito Sa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863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07EFDB-0911-4D5D-B341-A97BA606C887}"/>
              </a:ext>
            </a:extLst>
          </p:cNvPr>
          <p:cNvSpPr txBox="1"/>
          <p:nvPr/>
        </p:nvSpPr>
        <p:spPr>
          <a:xfrm>
            <a:off x="648586" y="295054"/>
            <a:ext cx="3923414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GB" sz="3300" b="1" kern="1200" dirty="0">
                <a:solidFill>
                  <a:prstClr val="black"/>
                </a:solidFill>
                <a:latin typeface="Nunito Sans" panose="00000500000000000000" pitchFamily="2" charset="0"/>
                <a:ea typeface="+mn-ea"/>
                <a:cs typeface="+mn-cs"/>
              </a:rPr>
              <a:t>A Cup of Tea…</a:t>
            </a:r>
          </a:p>
          <a:p>
            <a:pPr defTabSz="685800">
              <a:buClrTx/>
            </a:pPr>
            <a:endParaRPr lang="en-GB" sz="2400" kern="1200" dirty="0">
              <a:solidFill>
                <a:prstClr val="black"/>
              </a:solidFill>
              <a:latin typeface="Nunito Sans" panose="00000500000000000000" pitchFamily="2" charset="0"/>
              <a:ea typeface="+mn-ea"/>
              <a:cs typeface="+mn-cs"/>
            </a:endParaRPr>
          </a:p>
          <a:p>
            <a:pPr defTabSz="685800">
              <a:buClrTx/>
            </a:pPr>
            <a:r>
              <a:rPr lang="en-GB" sz="2400" kern="1200" dirty="0">
                <a:solidFill>
                  <a:prstClr val="black"/>
                </a:solidFill>
                <a:latin typeface="Nunito Sans" panose="00000500000000000000" pitchFamily="2" charset="0"/>
                <a:ea typeface="+mn-ea"/>
                <a:cs typeface="+mn-cs"/>
              </a:rPr>
              <a:t>Fill up a cup with as many objects as you can find  that begin with the letter T</a:t>
            </a:r>
          </a:p>
          <a:p>
            <a:pPr defTabSz="685800">
              <a:buClrTx/>
            </a:pPr>
            <a:endParaRPr lang="en-GB" sz="2400" kern="1200" dirty="0">
              <a:solidFill>
                <a:prstClr val="black"/>
              </a:solidFill>
              <a:latin typeface="Nunito Sans" panose="00000500000000000000" pitchFamily="2" charset="0"/>
              <a:ea typeface="+mn-ea"/>
              <a:cs typeface="+mn-cs"/>
            </a:endParaRPr>
          </a:p>
          <a:p>
            <a:pPr defTabSz="685800">
              <a:buClrTx/>
            </a:pPr>
            <a:r>
              <a:rPr lang="en-GB" sz="2400" kern="1200" dirty="0">
                <a:solidFill>
                  <a:prstClr val="black"/>
                </a:solidFill>
                <a:latin typeface="Nunito Sans" panose="00000500000000000000" pitchFamily="2" charset="0"/>
                <a:ea typeface="+mn-ea"/>
                <a:cs typeface="+mn-cs"/>
              </a:rPr>
              <a:t>Take photos of :</a:t>
            </a:r>
          </a:p>
          <a:p>
            <a:pPr marL="257175" indent="-257175" defTabSz="685800">
              <a:buClrTx/>
              <a:buFontTx/>
              <a:buAutoNum type="arabicParenBoth"/>
            </a:pPr>
            <a:r>
              <a:rPr lang="en-GB" sz="2400" kern="1200" dirty="0">
                <a:solidFill>
                  <a:prstClr val="black"/>
                </a:solidFill>
                <a:latin typeface="Nunito Sans" panose="00000500000000000000" pitchFamily="2" charset="0"/>
                <a:ea typeface="+mn-ea"/>
                <a:cs typeface="+mn-cs"/>
              </a:rPr>
              <a:t>The objects in the cup</a:t>
            </a:r>
          </a:p>
          <a:p>
            <a:pPr marL="257175" indent="-257175" defTabSz="685800">
              <a:buClrTx/>
              <a:buFontTx/>
              <a:buAutoNum type="arabicParenBoth"/>
            </a:pPr>
            <a:r>
              <a:rPr lang="en-GB" sz="2400" kern="1200" dirty="0">
                <a:solidFill>
                  <a:prstClr val="black"/>
                </a:solidFill>
                <a:latin typeface="Nunito Sans" panose="00000500000000000000" pitchFamily="2" charset="0"/>
                <a:ea typeface="+mn-ea"/>
                <a:cs typeface="+mn-cs"/>
              </a:rPr>
              <a:t>The objects laid out around the cup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4AAFE2-5A7D-4FCF-809C-AE534C9E0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919" y="835985"/>
            <a:ext cx="3601530" cy="360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02743"/>
      </p:ext>
    </p:extLst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320</Words>
  <Application>Microsoft Office PowerPoint</Application>
  <PresentationFormat>On-screen Show (16:9)</PresentationFormat>
  <Paragraphs>33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Source Code Pro</vt:lpstr>
      <vt:lpstr>Nunito Sans</vt:lpstr>
      <vt:lpstr>Calibri</vt:lpstr>
      <vt:lpstr>Nunito Sans Light</vt:lpstr>
      <vt:lpstr>Calibri Light</vt:lpstr>
      <vt:lpstr>Arial</vt:lpstr>
      <vt:lpstr>Amatic SC</vt:lpstr>
      <vt:lpstr>Beach Day</vt:lpstr>
      <vt:lpstr>Office Theme</vt:lpstr>
      <vt:lpstr>PowerPoint Presentation</vt:lpstr>
      <vt:lpstr>Round 1</vt:lpstr>
      <vt:lpstr>Round 2</vt:lpstr>
      <vt:lpstr>Round 3 – The Outdoor Round</vt:lpstr>
      <vt:lpstr>Round 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Athletics Challenge!</dc:title>
  <dc:creator>Elizabeth Henderson</dc:creator>
  <cp:lastModifiedBy>Elizabeth Henderson</cp:lastModifiedBy>
  <cp:revision>12</cp:revision>
  <dcterms:modified xsi:type="dcterms:W3CDTF">2020-06-20T13:00:14Z</dcterms:modified>
</cp:coreProperties>
</file>