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0" d="100"/>
          <a:sy n="110" d="100"/>
        </p:scale>
        <p:origin x="49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09537-8D69-49E5-BDDC-CBFAEE7423B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68FFFE5-4D9F-4BAC-B1CA-09F3C172FF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BF6C368-D2B1-4F7B-8600-D051E2B76679}"/>
              </a:ext>
            </a:extLst>
          </p:cNvPr>
          <p:cNvSpPr>
            <a:spLocks noGrp="1"/>
          </p:cNvSpPr>
          <p:nvPr>
            <p:ph type="dt" sz="half" idx="10"/>
          </p:nvPr>
        </p:nvSpPr>
        <p:spPr/>
        <p:txBody>
          <a:bodyPr/>
          <a:lstStyle/>
          <a:p>
            <a:fld id="{B3E8126A-18B7-418D-B5CF-C09710F27397}" type="datetimeFigureOut">
              <a:rPr lang="en-GB" smtClean="0"/>
              <a:t>16/02/2022</a:t>
            </a:fld>
            <a:endParaRPr lang="en-GB" dirty="0"/>
          </a:p>
        </p:txBody>
      </p:sp>
      <p:sp>
        <p:nvSpPr>
          <p:cNvPr id="5" name="Footer Placeholder 4">
            <a:extLst>
              <a:ext uri="{FF2B5EF4-FFF2-40B4-BE49-F238E27FC236}">
                <a16:creationId xmlns:a16="http://schemas.microsoft.com/office/drawing/2014/main" id="{8E269C18-346E-473E-8102-B77839C9E44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10FE420E-7B2A-4431-B78D-F0837F90A622}"/>
              </a:ext>
            </a:extLst>
          </p:cNvPr>
          <p:cNvSpPr>
            <a:spLocks noGrp="1"/>
          </p:cNvSpPr>
          <p:nvPr>
            <p:ph type="sldNum" sz="quarter" idx="12"/>
          </p:nvPr>
        </p:nvSpPr>
        <p:spPr/>
        <p:txBody>
          <a:bodyPr/>
          <a:lstStyle/>
          <a:p>
            <a:fld id="{0BAE4504-8CD5-48E7-8B94-1534B29BBB30}" type="slidenum">
              <a:rPr lang="en-GB" smtClean="0"/>
              <a:t>‹#›</a:t>
            </a:fld>
            <a:endParaRPr lang="en-GB" dirty="0"/>
          </a:p>
        </p:txBody>
      </p:sp>
    </p:spTree>
    <p:extLst>
      <p:ext uri="{BB962C8B-B14F-4D97-AF65-F5344CB8AC3E}">
        <p14:creationId xmlns:p14="http://schemas.microsoft.com/office/powerpoint/2010/main" val="1402569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75419-0A04-4360-B8EB-CAB7FF0FBA1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4488F1B-E433-45F0-92CE-AC721D3B311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2B520CB-84AE-4604-BBAC-27ACB3D1DD32}"/>
              </a:ext>
            </a:extLst>
          </p:cNvPr>
          <p:cNvSpPr>
            <a:spLocks noGrp="1"/>
          </p:cNvSpPr>
          <p:nvPr>
            <p:ph type="dt" sz="half" idx="10"/>
          </p:nvPr>
        </p:nvSpPr>
        <p:spPr/>
        <p:txBody>
          <a:bodyPr/>
          <a:lstStyle/>
          <a:p>
            <a:fld id="{B3E8126A-18B7-418D-B5CF-C09710F27397}" type="datetimeFigureOut">
              <a:rPr lang="en-GB" smtClean="0"/>
              <a:t>16/02/2022</a:t>
            </a:fld>
            <a:endParaRPr lang="en-GB" dirty="0"/>
          </a:p>
        </p:txBody>
      </p:sp>
      <p:sp>
        <p:nvSpPr>
          <p:cNvPr id="5" name="Footer Placeholder 4">
            <a:extLst>
              <a:ext uri="{FF2B5EF4-FFF2-40B4-BE49-F238E27FC236}">
                <a16:creationId xmlns:a16="http://schemas.microsoft.com/office/drawing/2014/main" id="{2C4C410B-1565-4ABD-8018-DDEB10B32E8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69AD511-E086-423C-AD19-586378153832}"/>
              </a:ext>
            </a:extLst>
          </p:cNvPr>
          <p:cNvSpPr>
            <a:spLocks noGrp="1"/>
          </p:cNvSpPr>
          <p:nvPr>
            <p:ph type="sldNum" sz="quarter" idx="12"/>
          </p:nvPr>
        </p:nvSpPr>
        <p:spPr/>
        <p:txBody>
          <a:bodyPr/>
          <a:lstStyle/>
          <a:p>
            <a:fld id="{0BAE4504-8CD5-48E7-8B94-1534B29BBB30}" type="slidenum">
              <a:rPr lang="en-GB" smtClean="0"/>
              <a:t>‹#›</a:t>
            </a:fld>
            <a:endParaRPr lang="en-GB" dirty="0"/>
          </a:p>
        </p:txBody>
      </p:sp>
    </p:spTree>
    <p:extLst>
      <p:ext uri="{BB962C8B-B14F-4D97-AF65-F5344CB8AC3E}">
        <p14:creationId xmlns:p14="http://schemas.microsoft.com/office/powerpoint/2010/main" val="3699264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C9AFB37-A9B5-414D-8F83-2CFDA843A5F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7EA9307-3A3D-43CC-9E38-123B521EB98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1CC0176-6AF7-461E-A407-D4F631D0265A}"/>
              </a:ext>
            </a:extLst>
          </p:cNvPr>
          <p:cNvSpPr>
            <a:spLocks noGrp="1"/>
          </p:cNvSpPr>
          <p:nvPr>
            <p:ph type="dt" sz="half" idx="10"/>
          </p:nvPr>
        </p:nvSpPr>
        <p:spPr/>
        <p:txBody>
          <a:bodyPr/>
          <a:lstStyle/>
          <a:p>
            <a:fld id="{B3E8126A-18B7-418D-B5CF-C09710F27397}" type="datetimeFigureOut">
              <a:rPr lang="en-GB" smtClean="0"/>
              <a:t>16/02/2022</a:t>
            </a:fld>
            <a:endParaRPr lang="en-GB" dirty="0"/>
          </a:p>
        </p:txBody>
      </p:sp>
      <p:sp>
        <p:nvSpPr>
          <p:cNvPr id="5" name="Footer Placeholder 4">
            <a:extLst>
              <a:ext uri="{FF2B5EF4-FFF2-40B4-BE49-F238E27FC236}">
                <a16:creationId xmlns:a16="http://schemas.microsoft.com/office/drawing/2014/main" id="{CD2BFC06-6F58-4766-996E-5BA5CCD83BA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B221989-5CA9-41A5-87B3-98FA074C6351}"/>
              </a:ext>
            </a:extLst>
          </p:cNvPr>
          <p:cNvSpPr>
            <a:spLocks noGrp="1"/>
          </p:cNvSpPr>
          <p:nvPr>
            <p:ph type="sldNum" sz="quarter" idx="12"/>
          </p:nvPr>
        </p:nvSpPr>
        <p:spPr/>
        <p:txBody>
          <a:bodyPr/>
          <a:lstStyle/>
          <a:p>
            <a:fld id="{0BAE4504-8CD5-48E7-8B94-1534B29BBB30}" type="slidenum">
              <a:rPr lang="en-GB" smtClean="0"/>
              <a:t>‹#›</a:t>
            </a:fld>
            <a:endParaRPr lang="en-GB" dirty="0"/>
          </a:p>
        </p:txBody>
      </p:sp>
    </p:spTree>
    <p:extLst>
      <p:ext uri="{BB962C8B-B14F-4D97-AF65-F5344CB8AC3E}">
        <p14:creationId xmlns:p14="http://schemas.microsoft.com/office/powerpoint/2010/main" val="1280471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2C6CD-2CB9-4C06-8D81-260405703E7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18A0482-277E-42AD-8328-FB968E89845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B0ECECD-3956-4905-92BF-89CEFCC03AD4}"/>
              </a:ext>
            </a:extLst>
          </p:cNvPr>
          <p:cNvSpPr>
            <a:spLocks noGrp="1"/>
          </p:cNvSpPr>
          <p:nvPr>
            <p:ph type="dt" sz="half" idx="10"/>
          </p:nvPr>
        </p:nvSpPr>
        <p:spPr/>
        <p:txBody>
          <a:bodyPr/>
          <a:lstStyle/>
          <a:p>
            <a:fld id="{B3E8126A-18B7-418D-B5CF-C09710F27397}" type="datetimeFigureOut">
              <a:rPr lang="en-GB" smtClean="0"/>
              <a:t>16/02/2022</a:t>
            </a:fld>
            <a:endParaRPr lang="en-GB" dirty="0"/>
          </a:p>
        </p:txBody>
      </p:sp>
      <p:sp>
        <p:nvSpPr>
          <p:cNvPr id="5" name="Footer Placeholder 4">
            <a:extLst>
              <a:ext uri="{FF2B5EF4-FFF2-40B4-BE49-F238E27FC236}">
                <a16:creationId xmlns:a16="http://schemas.microsoft.com/office/drawing/2014/main" id="{E05F6FB4-953F-488F-AF15-B3D1B3DCB32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9CE76DC-60BB-4AD3-8414-22690C9251A4}"/>
              </a:ext>
            </a:extLst>
          </p:cNvPr>
          <p:cNvSpPr>
            <a:spLocks noGrp="1"/>
          </p:cNvSpPr>
          <p:nvPr>
            <p:ph type="sldNum" sz="quarter" idx="12"/>
          </p:nvPr>
        </p:nvSpPr>
        <p:spPr/>
        <p:txBody>
          <a:bodyPr/>
          <a:lstStyle/>
          <a:p>
            <a:fld id="{0BAE4504-8CD5-48E7-8B94-1534B29BBB30}" type="slidenum">
              <a:rPr lang="en-GB" smtClean="0"/>
              <a:t>‹#›</a:t>
            </a:fld>
            <a:endParaRPr lang="en-GB" dirty="0"/>
          </a:p>
        </p:txBody>
      </p:sp>
    </p:spTree>
    <p:extLst>
      <p:ext uri="{BB962C8B-B14F-4D97-AF65-F5344CB8AC3E}">
        <p14:creationId xmlns:p14="http://schemas.microsoft.com/office/powerpoint/2010/main" val="2284321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0843E-5EE5-4D10-9040-8CC38A7FFE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FFECB45-82B1-40FC-A8F6-EE203BA62B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42EBBBE-1DEB-400F-A83D-E2DFEF4DC29F}"/>
              </a:ext>
            </a:extLst>
          </p:cNvPr>
          <p:cNvSpPr>
            <a:spLocks noGrp="1"/>
          </p:cNvSpPr>
          <p:nvPr>
            <p:ph type="dt" sz="half" idx="10"/>
          </p:nvPr>
        </p:nvSpPr>
        <p:spPr/>
        <p:txBody>
          <a:bodyPr/>
          <a:lstStyle/>
          <a:p>
            <a:fld id="{B3E8126A-18B7-418D-B5CF-C09710F27397}" type="datetimeFigureOut">
              <a:rPr lang="en-GB" smtClean="0"/>
              <a:t>16/02/2022</a:t>
            </a:fld>
            <a:endParaRPr lang="en-GB" dirty="0"/>
          </a:p>
        </p:txBody>
      </p:sp>
      <p:sp>
        <p:nvSpPr>
          <p:cNvPr id="5" name="Footer Placeholder 4">
            <a:extLst>
              <a:ext uri="{FF2B5EF4-FFF2-40B4-BE49-F238E27FC236}">
                <a16:creationId xmlns:a16="http://schemas.microsoft.com/office/drawing/2014/main" id="{F57DAB48-4497-44E5-868E-64DB34406FE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69BD82E-FB44-442D-A734-CA405217D606}"/>
              </a:ext>
            </a:extLst>
          </p:cNvPr>
          <p:cNvSpPr>
            <a:spLocks noGrp="1"/>
          </p:cNvSpPr>
          <p:nvPr>
            <p:ph type="sldNum" sz="quarter" idx="12"/>
          </p:nvPr>
        </p:nvSpPr>
        <p:spPr/>
        <p:txBody>
          <a:bodyPr/>
          <a:lstStyle/>
          <a:p>
            <a:fld id="{0BAE4504-8CD5-48E7-8B94-1534B29BBB30}" type="slidenum">
              <a:rPr lang="en-GB" smtClean="0"/>
              <a:t>‹#›</a:t>
            </a:fld>
            <a:endParaRPr lang="en-GB" dirty="0"/>
          </a:p>
        </p:txBody>
      </p:sp>
    </p:spTree>
    <p:extLst>
      <p:ext uri="{BB962C8B-B14F-4D97-AF65-F5344CB8AC3E}">
        <p14:creationId xmlns:p14="http://schemas.microsoft.com/office/powerpoint/2010/main" val="703833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5743B-159B-42ED-8E05-DD23744202F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D10BD44-F8D5-4B4E-B139-2B599D00BCD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9A0481D-E0CC-48A5-9EA7-B7CE068D86A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8DA8E06-0C07-43AB-891D-0B67A46727F5}"/>
              </a:ext>
            </a:extLst>
          </p:cNvPr>
          <p:cNvSpPr>
            <a:spLocks noGrp="1"/>
          </p:cNvSpPr>
          <p:nvPr>
            <p:ph type="dt" sz="half" idx="10"/>
          </p:nvPr>
        </p:nvSpPr>
        <p:spPr/>
        <p:txBody>
          <a:bodyPr/>
          <a:lstStyle/>
          <a:p>
            <a:fld id="{B3E8126A-18B7-418D-B5CF-C09710F27397}" type="datetimeFigureOut">
              <a:rPr lang="en-GB" smtClean="0"/>
              <a:t>16/02/2022</a:t>
            </a:fld>
            <a:endParaRPr lang="en-GB" dirty="0"/>
          </a:p>
        </p:txBody>
      </p:sp>
      <p:sp>
        <p:nvSpPr>
          <p:cNvPr id="6" name="Footer Placeholder 5">
            <a:extLst>
              <a:ext uri="{FF2B5EF4-FFF2-40B4-BE49-F238E27FC236}">
                <a16:creationId xmlns:a16="http://schemas.microsoft.com/office/drawing/2014/main" id="{B7740FF7-4E17-4041-8EF0-F34F2D5A4024}"/>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3DE1E817-8E13-44A7-97A0-9B61A037A410}"/>
              </a:ext>
            </a:extLst>
          </p:cNvPr>
          <p:cNvSpPr>
            <a:spLocks noGrp="1"/>
          </p:cNvSpPr>
          <p:nvPr>
            <p:ph type="sldNum" sz="quarter" idx="12"/>
          </p:nvPr>
        </p:nvSpPr>
        <p:spPr/>
        <p:txBody>
          <a:bodyPr/>
          <a:lstStyle/>
          <a:p>
            <a:fld id="{0BAE4504-8CD5-48E7-8B94-1534B29BBB30}" type="slidenum">
              <a:rPr lang="en-GB" smtClean="0"/>
              <a:t>‹#›</a:t>
            </a:fld>
            <a:endParaRPr lang="en-GB" dirty="0"/>
          </a:p>
        </p:txBody>
      </p:sp>
    </p:spTree>
    <p:extLst>
      <p:ext uri="{BB962C8B-B14F-4D97-AF65-F5344CB8AC3E}">
        <p14:creationId xmlns:p14="http://schemas.microsoft.com/office/powerpoint/2010/main" val="3109334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26DD4-2CBA-46E8-9941-D0DB1170CA4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1178923-3259-4601-A5F6-FF4EB823C4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53FE818-930C-4C76-8714-2EADCC98633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BF56990-CA2B-4A49-BB98-82F274D94C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F3E31A-12B9-434F-81AF-5A64E295528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6462AA4-7D01-485A-8CB2-D711CC45A0B8}"/>
              </a:ext>
            </a:extLst>
          </p:cNvPr>
          <p:cNvSpPr>
            <a:spLocks noGrp="1"/>
          </p:cNvSpPr>
          <p:nvPr>
            <p:ph type="dt" sz="half" idx="10"/>
          </p:nvPr>
        </p:nvSpPr>
        <p:spPr/>
        <p:txBody>
          <a:bodyPr/>
          <a:lstStyle/>
          <a:p>
            <a:fld id="{B3E8126A-18B7-418D-B5CF-C09710F27397}" type="datetimeFigureOut">
              <a:rPr lang="en-GB" smtClean="0"/>
              <a:t>16/02/2022</a:t>
            </a:fld>
            <a:endParaRPr lang="en-GB" dirty="0"/>
          </a:p>
        </p:txBody>
      </p:sp>
      <p:sp>
        <p:nvSpPr>
          <p:cNvPr id="8" name="Footer Placeholder 7">
            <a:extLst>
              <a:ext uri="{FF2B5EF4-FFF2-40B4-BE49-F238E27FC236}">
                <a16:creationId xmlns:a16="http://schemas.microsoft.com/office/drawing/2014/main" id="{2443DFD7-4648-45F9-A465-82789E06276D}"/>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DB849652-CC8B-4885-BABE-27A14262759C}"/>
              </a:ext>
            </a:extLst>
          </p:cNvPr>
          <p:cNvSpPr>
            <a:spLocks noGrp="1"/>
          </p:cNvSpPr>
          <p:nvPr>
            <p:ph type="sldNum" sz="quarter" idx="12"/>
          </p:nvPr>
        </p:nvSpPr>
        <p:spPr/>
        <p:txBody>
          <a:bodyPr/>
          <a:lstStyle/>
          <a:p>
            <a:fld id="{0BAE4504-8CD5-48E7-8B94-1534B29BBB30}" type="slidenum">
              <a:rPr lang="en-GB" smtClean="0"/>
              <a:t>‹#›</a:t>
            </a:fld>
            <a:endParaRPr lang="en-GB" dirty="0"/>
          </a:p>
        </p:txBody>
      </p:sp>
    </p:spTree>
    <p:extLst>
      <p:ext uri="{BB962C8B-B14F-4D97-AF65-F5344CB8AC3E}">
        <p14:creationId xmlns:p14="http://schemas.microsoft.com/office/powerpoint/2010/main" val="1248525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441EB-B212-443A-8F6A-04014F3C95C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A01F7F2-3DAA-4DEF-9C4C-0850799C6505}"/>
              </a:ext>
            </a:extLst>
          </p:cNvPr>
          <p:cNvSpPr>
            <a:spLocks noGrp="1"/>
          </p:cNvSpPr>
          <p:nvPr>
            <p:ph type="dt" sz="half" idx="10"/>
          </p:nvPr>
        </p:nvSpPr>
        <p:spPr/>
        <p:txBody>
          <a:bodyPr/>
          <a:lstStyle/>
          <a:p>
            <a:fld id="{B3E8126A-18B7-418D-B5CF-C09710F27397}" type="datetimeFigureOut">
              <a:rPr lang="en-GB" smtClean="0"/>
              <a:t>16/02/2022</a:t>
            </a:fld>
            <a:endParaRPr lang="en-GB" dirty="0"/>
          </a:p>
        </p:txBody>
      </p:sp>
      <p:sp>
        <p:nvSpPr>
          <p:cNvPr id="4" name="Footer Placeholder 3">
            <a:extLst>
              <a:ext uri="{FF2B5EF4-FFF2-40B4-BE49-F238E27FC236}">
                <a16:creationId xmlns:a16="http://schemas.microsoft.com/office/drawing/2014/main" id="{93283406-FB0B-456B-91DD-7E2EA3F90137}"/>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E7293495-7DF4-42DE-9626-DE8C2EFA30B1}"/>
              </a:ext>
            </a:extLst>
          </p:cNvPr>
          <p:cNvSpPr>
            <a:spLocks noGrp="1"/>
          </p:cNvSpPr>
          <p:nvPr>
            <p:ph type="sldNum" sz="quarter" idx="12"/>
          </p:nvPr>
        </p:nvSpPr>
        <p:spPr/>
        <p:txBody>
          <a:bodyPr/>
          <a:lstStyle/>
          <a:p>
            <a:fld id="{0BAE4504-8CD5-48E7-8B94-1534B29BBB30}" type="slidenum">
              <a:rPr lang="en-GB" smtClean="0"/>
              <a:t>‹#›</a:t>
            </a:fld>
            <a:endParaRPr lang="en-GB" dirty="0"/>
          </a:p>
        </p:txBody>
      </p:sp>
    </p:spTree>
    <p:extLst>
      <p:ext uri="{BB962C8B-B14F-4D97-AF65-F5344CB8AC3E}">
        <p14:creationId xmlns:p14="http://schemas.microsoft.com/office/powerpoint/2010/main" val="654033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AB6C05-AAEA-4B44-A8D5-8E8703A89DEC}"/>
              </a:ext>
            </a:extLst>
          </p:cNvPr>
          <p:cNvSpPr>
            <a:spLocks noGrp="1"/>
          </p:cNvSpPr>
          <p:nvPr>
            <p:ph type="dt" sz="half" idx="10"/>
          </p:nvPr>
        </p:nvSpPr>
        <p:spPr/>
        <p:txBody>
          <a:bodyPr/>
          <a:lstStyle/>
          <a:p>
            <a:fld id="{B3E8126A-18B7-418D-B5CF-C09710F27397}" type="datetimeFigureOut">
              <a:rPr lang="en-GB" smtClean="0"/>
              <a:t>16/02/2022</a:t>
            </a:fld>
            <a:endParaRPr lang="en-GB" dirty="0"/>
          </a:p>
        </p:txBody>
      </p:sp>
      <p:sp>
        <p:nvSpPr>
          <p:cNvPr id="3" name="Footer Placeholder 2">
            <a:extLst>
              <a:ext uri="{FF2B5EF4-FFF2-40B4-BE49-F238E27FC236}">
                <a16:creationId xmlns:a16="http://schemas.microsoft.com/office/drawing/2014/main" id="{0B00FBA3-7170-4D6E-BF9D-98D62EBB75C0}"/>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ADA1FECF-4CBF-466F-BEFD-8ACAFE0232CA}"/>
              </a:ext>
            </a:extLst>
          </p:cNvPr>
          <p:cNvSpPr>
            <a:spLocks noGrp="1"/>
          </p:cNvSpPr>
          <p:nvPr>
            <p:ph type="sldNum" sz="quarter" idx="12"/>
          </p:nvPr>
        </p:nvSpPr>
        <p:spPr/>
        <p:txBody>
          <a:bodyPr/>
          <a:lstStyle/>
          <a:p>
            <a:fld id="{0BAE4504-8CD5-48E7-8B94-1534B29BBB30}" type="slidenum">
              <a:rPr lang="en-GB" smtClean="0"/>
              <a:t>‹#›</a:t>
            </a:fld>
            <a:endParaRPr lang="en-GB" dirty="0"/>
          </a:p>
        </p:txBody>
      </p:sp>
    </p:spTree>
    <p:extLst>
      <p:ext uri="{BB962C8B-B14F-4D97-AF65-F5344CB8AC3E}">
        <p14:creationId xmlns:p14="http://schemas.microsoft.com/office/powerpoint/2010/main" val="2594946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27773-AA7E-433F-9B27-4900934E67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81F0140-D527-44B0-B186-8AC2601851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23DF65D-9BC7-416B-8D40-73FA5FA88A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A411C1-6F89-43C9-AC1B-55973A64B964}"/>
              </a:ext>
            </a:extLst>
          </p:cNvPr>
          <p:cNvSpPr>
            <a:spLocks noGrp="1"/>
          </p:cNvSpPr>
          <p:nvPr>
            <p:ph type="dt" sz="half" idx="10"/>
          </p:nvPr>
        </p:nvSpPr>
        <p:spPr/>
        <p:txBody>
          <a:bodyPr/>
          <a:lstStyle/>
          <a:p>
            <a:fld id="{B3E8126A-18B7-418D-B5CF-C09710F27397}" type="datetimeFigureOut">
              <a:rPr lang="en-GB" smtClean="0"/>
              <a:t>16/02/2022</a:t>
            </a:fld>
            <a:endParaRPr lang="en-GB" dirty="0"/>
          </a:p>
        </p:txBody>
      </p:sp>
      <p:sp>
        <p:nvSpPr>
          <p:cNvPr id="6" name="Footer Placeholder 5">
            <a:extLst>
              <a:ext uri="{FF2B5EF4-FFF2-40B4-BE49-F238E27FC236}">
                <a16:creationId xmlns:a16="http://schemas.microsoft.com/office/drawing/2014/main" id="{7F1DC535-05C2-4858-97C2-99D52823016F}"/>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70C0634C-0BF6-4BC5-BA2C-1D8DEA8D3674}"/>
              </a:ext>
            </a:extLst>
          </p:cNvPr>
          <p:cNvSpPr>
            <a:spLocks noGrp="1"/>
          </p:cNvSpPr>
          <p:nvPr>
            <p:ph type="sldNum" sz="quarter" idx="12"/>
          </p:nvPr>
        </p:nvSpPr>
        <p:spPr/>
        <p:txBody>
          <a:bodyPr/>
          <a:lstStyle/>
          <a:p>
            <a:fld id="{0BAE4504-8CD5-48E7-8B94-1534B29BBB30}" type="slidenum">
              <a:rPr lang="en-GB" smtClean="0"/>
              <a:t>‹#›</a:t>
            </a:fld>
            <a:endParaRPr lang="en-GB" dirty="0"/>
          </a:p>
        </p:txBody>
      </p:sp>
    </p:spTree>
    <p:extLst>
      <p:ext uri="{BB962C8B-B14F-4D97-AF65-F5344CB8AC3E}">
        <p14:creationId xmlns:p14="http://schemas.microsoft.com/office/powerpoint/2010/main" val="964952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38C5C-B6E0-4B96-9EE0-4CDD9FD0DB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6EBEF1E-3CCA-4D39-AD05-C845135893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80A58199-D631-41CF-8D2C-2563913E15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F96D29-C164-4D4F-B35C-BA5E38A84E6F}"/>
              </a:ext>
            </a:extLst>
          </p:cNvPr>
          <p:cNvSpPr>
            <a:spLocks noGrp="1"/>
          </p:cNvSpPr>
          <p:nvPr>
            <p:ph type="dt" sz="half" idx="10"/>
          </p:nvPr>
        </p:nvSpPr>
        <p:spPr/>
        <p:txBody>
          <a:bodyPr/>
          <a:lstStyle/>
          <a:p>
            <a:fld id="{B3E8126A-18B7-418D-B5CF-C09710F27397}" type="datetimeFigureOut">
              <a:rPr lang="en-GB" smtClean="0"/>
              <a:t>16/02/2022</a:t>
            </a:fld>
            <a:endParaRPr lang="en-GB" dirty="0"/>
          </a:p>
        </p:txBody>
      </p:sp>
      <p:sp>
        <p:nvSpPr>
          <p:cNvPr id="6" name="Footer Placeholder 5">
            <a:extLst>
              <a:ext uri="{FF2B5EF4-FFF2-40B4-BE49-F238E27FC236}">
                <a16:creationId xmlns:a16="http://schemas.microsoft.com/office/drawing/2014/main" id="{0C6BF63D-F277-4AF0-A7E8-AF2D0D57969D}"/>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702F12A5-3A02-438D-BDE3-1094D8EF7595}"/>
              </a:ext>
            </a:extLst>
          </p:cNvPr>
          <p:cNvSpPr>
            <a:spLocks noGrp="1"/>
          </p:cNvSpPr>
          <p:nvPr>
            <p:ph type="sldNum" sz="quarter" idx="12"/>
          </p:nvPr>
        </p:nvSpPr>
        <p:spPr/>
        <p:txBody>
          <a:bodyPr/>
          <a:lstStyle/>
          <a:p>
            <a:fld id="{0BAE4504-8CD5-48E7-8B94-1534B29BBB30}" type="slidenum">
              <a:rPr lang="en-GB" smtClean="0"/>
              <a:t>‹#›</a:t>
            </a:fld>
            <a:endParaRPr lang="en-GB" dirty="0"/>
          </a:p>
        </p:txBody>
      </p:sp>
    </p:spTree>
    <p:extLst>
      <p:ext uri="{BB962C8B-B14F-4D97-AF65-F5344CB8AC3E}">
        <p14:creationId xmlns:p14="http://schemas.microsoft.com/office/powerpoint/2010/main" val="1677992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5460CB-205E-4ABE-82DB-4DB32AFF20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F79148C-6FC9-4174-9601-48D0D602E1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06C6DF5-7275-4F97-B200-8094055BD4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E8126A-18B7-418D-B5CF-C09710F27397}" type="datetimeFigureOut">
              <a:rPr lang="en-GB" smtClean="0"/>
              <a:t>16/02/2022</a:t>
            </a:fld>
            <a:endParaRPr lang="en-GB" dirty="0"/>
          </a:p>
        </p:txBody>
      </p:sp>
      <p:sp>
        <p:nvSpPr>
          <p:cNvPr id="5" name="Footer Placeholder 4">
            <a:extLst>
              <a:ext uri="{FF2B5EF4-FFF2-40B4-BE49-F238E27FC236}">
                <a16:creationId xmlns:a16="http://schemas.microsoft.com/office/drawing/2014/main" id="{1AA4B0E4-1306-4EE5-B59C-07F0465F38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D2043EB9-9948-4D7D-9AE3-E4B6B32F50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AE4504-8CD5-48E7-8B94-1534B29BBB30}" type="slidenum">
              <a:rPr lang="en-GB" smtClean="0"/>
              <a:t>‹#›</a:t>
            </a:fld>
            <a:endParaRPr lang="en-GB" dirty="0"/>
          </a:p>
        </p:txBody>
      </p:sp>
    </p:spTree>
    <p:extLst>
      <p:ext uri="{BB962C8B-B14F-4D97-AF65-F5344CB8AC3E}">
        <p14:creationId xmlns:p14="http://schemas.microsoft.com/office/powerpoint/2010/main" val="16091490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mailto:adult-training@somersetscouts.org.uk" TargetMode="External"/><Relationship Id="rId5" Type="http://schemas.openxmlformats.org/officeDocument/2006/relationships/hyperlink" Target="https://www.somersetscouts.org.uk/first-aid-training-covid-19-updated" TargetMode="External"/><Relationship Id="rId4" Type="http://schemas.openxmlformats.org/officeDocument/2006/relationships/hyperlink" Target="https://www.somersetscouts.org.uk/adult-support/training-2/training-calenda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mailto:adult-training@somersetscouts.org.uk" TargetMode="External"/><Relationship Id="rId5" Type="http://schemas.openxmlformats.org/officeDocument/2006/relationships/hyperlink" Target="https://www.somersetscouts.org.uk/adult-support/training-2/training-calendar" TargetMode="External"/><Relationship Id="rId4" Type="http://schemas.openxmlformats.org/officeDocument/2006/relationships/hyperlink" Target="https://www.somersetscouts.org.uk/first-aid-training-covid-19-updat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0ADE2-5A7A-4749-B252-2B19E67976F2}"/>
              </a:ext>
            </a:extLst>
          </p:cNvPr>
          <p:cNvSpPr>
            <a:spLocks noGrp="1"/>
          </p:cNvSpPr>
          <p:nvPr>
            <p:ph type="ctrTitle"/>
          </p:nvPr>
        </p:nvSpPr>
        <p:spPr>
          <a:xfrm>
            <a:off x="1614658" y="600062"/>
            <a:ext cx="9534525" cy="385737"/>
          </a:xfrm>
        </p:spPr>
        <p:txBody>
          <a:bodyPr>
            <a:normAutofit/>
          </a:bodyPr>
          <a:lstStyle/>
          <a:p>
            <a:r>
              <a:rPr lang="en-GB" sz="2000" b="1" dirty="0">
                <a:latin typeface="Nunito Sans" panose="00000500000000000000" pitchFamily="2" charset="0"/>
              </a:rPr>
              <a:t>How to complete your First Response (First Aid) Training</a:t>
            </a:r>
          </a:p>
        </p:txBody>
      </p:sp>
      <p:sp>
        <p:nvSpPr>
          <p:cNvPr id="3" name="Subtitle 2">
            <a:extLst>
              <a:ext uri="{FF2B5EF4-FFF2-40B4-BE49-F238E27FC236}">
                <a16:creationId xmlns:a16="http://schemas.microsoft.com/office/drawing/2014/main" id="{6E62430B-D535-4D5D-A10E-53A65319D6C9}"/>
              </a:ext>
            </a:extLst>
          </p:cNvPr>
          <p:cNvSpPr>
            <a:spLocks noGrp="1"/>
          </p:cNvSpPr>
          <p:nvPr>
            <p:ph type="subTitle" idx="1"/>
          </p:nvPr>
        </p:nvSpPr>
        <p:spPr>
          <a:xfrm>
            <a:off x="339635" y="1403671"/>
            <a:ext cx="11564983" cy="821917"/>
          </a:xfrm>
        </p:spPr>
        <p:txBody>
          <a:bodyPr>
            <a:normAutofit lnSpcReduction="10000"/>
          </a:bodyPr>
          <a:lstStyle/>
          <a:p>
            <a:pPr algn="l"/>
            <a:r>
              <a:rPr lang="en-GB" sz="1800" dirty="0"/>
              <a:t>Your First Response training may have expired (or is about to expire) or you may never have completed any training because you are new to role. In either circumstance, there are four ways that you can currently complete your First Response training, these are detailed below.</a:t>
            </a:r>
          </a:p>
        </p:txBody>
      </p:sp>
      <p:pic>
        <p:nvPicPr>
          <p:cNvPr id="5" name="Picture 4" descr="A picture containing text, clipart&#10;&#10;Description automatically generated">
            <a:extLst>
              <a:ext uri="{FF2B5EF4-FFF2-40B4-BE49-F238E27FC236}">
                <a16:creationId xmlns:a16="http://schemas.microsoft.com/office/drawing/2014/main" id="{CA016EF7-A40B-49C9-B201-E54C698240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825" y="271145"/>
            <a:ext cx="1514865" cy="1043574"/>
          </a:xfrm>
          <a:prstGeom prst="rect">
            <a:avLst/>
          </a:prstGeom>
        </p:spPr>
      </p:pic>
      <p:pic>
        <p:nvPicPr>
          <p:cNvPr id="7" name="Picture 6" descr="Icon&#10;&#10;Description automatically generated">
            <a:extLst>
              <a:ext uri="{FF2B5EF4-FFF2-40B4-BE49-F238E27FC236}">
                <a16:creationId xmlns:a16="http://schemas.microsoft.com/office/drawing/2014/main" id="{F760C7F0-642C-4639-8994-90061F04AD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40309" y="438150"/>
            <a:ext cx="1051982" cy="912809"/>
          </a:xfrm>
          <a:prstGeom prst="rect">
            <a:avLst/>
          </a:prstGeom>
        </p:spPr>
      </p:pic>
      <p:sp>
        <p:nvSpPr>
          <p:cNvPr id="8" name="TextBox 7">
            <a:extLst>
              <a:ext uri="{FF2B5EF4-FFF2-40B4-BE49-F238E27FC236}">
                <a16:creationId xmlns:a16="http://schemas.microsoft.com/office/drawing/2014/main" id="{393D1C9F-4A39-4580-8AC3-B1FA6CBED353}"/>
              </a:ext>
            </a:extLst>
          </p:cNvPr>
          <p:cNvSpPr txBox="1"/>
          <p:nvPr/>
        </p:nvSpPr>
        <p:spPr>
          <a:xfrm>
            <a:off x="339635" y="2278300"/>
            <a:ext cx="11452656" cy="1415772"/>
          </a:xfrm>
          <a:prstGeom prst="rect">
            <a:avLst/>
          </a:prstGeom>
          <a:noFill/>
          <a:ln>
            <a:solidFill>
              <a:srgbClr val="FF0000"/>
            </a:solidFill>
          </a:ln>
        </p:spPr>
        <p:txBody>
          <a:bodyPr wrap="square" rtlCol="0">
            <a:spAutoFit/>
          </a:bodyPr>
          <a:lstStyle/>
          <a:p>
            <a:r>
              <a:rPr lang="en-GB" sz="1400" b="1" dirty="0">
                <a:solidFill>
                  <a:srgbClr val="FF0000"/>
                </a:solidFill>
              </a:rPr>
              <a:t>Method One</a:t>
            </a:r>
          </a:p>
          <a:p>
            <a:endParaRPr lang="en-GB" sz="800" dirty="0">
              <a:solidFill>
                <a:srgbClr val="FF0000"/>
              </a:solidFill>
            </a:endParaRPr>
          </a:p>
          <a:p>
            <a:r>
              <a:rPr lang="en-GB" sz="1200" dirty="0">
                <a:solidFill>
                  <a:srgbClr val="FF0000"/>
                </a:solidFill>
              </a:rPr>
              <a:t>Book and attend a one day / 6 hour face to face training course (Module 10a </a:t>
            </a:r>
            <a:r>
              <a:rPr lang="en-GB" sz="1200">
                <a:solidFill>
                  <a:srgbClr val="FF0000"/>
                </a:solidFill>
              </a:rPr>
              <a:t>&amp; Module 10b </a:t>
            </a:r>
            <a:r>
              <a:rPr lang="en-GB" sz="1200" dirty="0">
                <a:solidFill>
                  <a:srgbClr val="FF0000"/>
                </a:solidFill>
              </a:rPr>
              <a:t>– FULL).</a:t>
            </a:r>
          </a:p>
          <a:p>
            <a:endParaRPr lang="en-GB" sz="800" dirty="0">
              <a:solidFill>
                <a:srgbClr val="FF0000"/>
              </a:solidFill>
            </a:endParaRPr>
          </a:p>
          <a:p>
            <a:r>
              <a:rPr lang="en-GB" sz="1200" dirty="0">
                <a:solidFill>
                  <a:srgbClr val="FF0000"/>
                </a:solidFill>
              </a:rPr>
              <a:t>These will be advised to you either directly or by referencing the Somerset Scout County Website where the Training Calendar will have details, use the following </a:t>
            </a:r>
            <a:r>
              <a:rPr lang="en-GB" sz="1200" dirty="0">
                <a:solidFill>
                  <a:srgbClr val="FF0000"/>
                </a:solidFill>
                <a:hlinkClick r:id="rId4"/>
              </a:rPr>
              <a:t>LINK</a:t>
            </a:r>
            <a:endParaRPr lang="en-GB" sz="1200" dirty="0">
              <a:solidFill>
                <a:srgbClr val="FF0000"/>
              </a:solidFill>
            </a:endParaRPr>
          </a:p>
          <a:p>
            <a:endParaRPr lang="en-GB" sz="800" dirty="0">
              <a:solidFill>
                <a:srgbClr val="FF0000"/>
              </a:solidFill>
            </a:endParaRPr>
          </a:p>
          <a:p>
            <a:r>
              <a:rPr lang="en-GB" sz="1200" dirty="0">
                <a:solidFill>
                  <a:srgbClr val="FF0000"/>
                </a:solidFill>
              </a:rPr>
              <a:t>The course may include a practical assessment otherwise, a certificate will be issued showing completion of Module 10a and you will be advised when a date / venue is arranged for the short practical assessment (Module 10b) which lasts about 25 minutes.</a:t>
            </a:r>
          </a:p>
        </p:txBody>
      </p:sp>
      <p:sp>
        <p:nvSpPr>
          <p:cNvPr id="9" name="TextBox 8">
            <a:extLst>
              <a:ext uri="{FF2B5EF4-FFF2-40B4-BE49-F238E27FC236}">
                <a16:creationId xmlns:a16="http://schemas.microsoft.com/office/drawing/2014/main" id="{FB6C013C-D843-43EB-994F-2892ABBD6F43}"/>
              </a:ext>
            </a:extLst>
          </p:cNvPr>
          <p:cNvSpPr txBox="1"/>
          <p:nvPr/>
        </p:nvSpPr>
        <p:spPr>
          <a:xfrm>
            <a:off x="339635" y="4107113"/>
            <a:ext cx="11452656" cy="2215991"/>
          </a:xfrm>
          <a:prstGeom prst="rect">
            <a:avLst/>
          </a:prstGeom>
          <a:noFill/>
          <a:ln>
            <a:solidFill>
              <a:srgbClr val="0000FF"/>
            </a:solidFill>
          </a:ln>
        </p:spPr>
        <p:txBody>
          <a:bodyPr wrap="square" rtlCol="0">
            <a:spAutoFit/>
          </a:bodyPr>
          <a:lstStyle/>
          <a:p>
            <a:r>
              <a:rPr lang="en-GB" sz="1400" b="1" dirty="0">
                <a:solidFill>
                  <a:srgbClr val="0000FF"/>
                </a:solidFill>
              </a:rPr>
              <a:t>Method Two</a:t>
            </a:r>
          </a:p>
          <a:p>
            <a:endParaRPr lang="en-GB" sz="800" dirty="0">
              <a:solidFill>
                <a:srgbClr val="0000FF"/>
              </a:solidFill>
            </a:endParaRPr>
          </a:p>
          <a:p>
            <a:r>
              <a:rPr lang="en-GB" sz="1200" dirty="0">
                <a:solidFill>
                  <a:srgbClr val="0000FF"/>
                </a:solidFill>
              </a:rPr>
              <a:t>This is the first way of utilising the blended learning option which separates the learning into theory (Module 10a) and practice (module 10b).</a:t>
            </a:r>
          </a:p>
          <a:p>
            <a:endParaRPr lang="en-GB" sz="800" dirty="0">
              <a:solidFill>
                <a:srgbClr val="0000FF"/>
              </a:solidFill>
            </a:endParaRPr>
          </a:p>
          <a:p>
            <a:r>
              <a:rPr lang="en-GB" sz="1200" dirty="0">
                <a:solidFill>
                  <a:srgbClr val="0000FF"/>
                </a:solidFill>
              </a:rPr>
              <a:t>First, complete the on-line e-learning which should take you about two to two and a half hours. This is provided by Hampshire Scouts and is available using the following  </a:t>
            </a:r>
            <a:r>
              <a:rPr lang="en-GB" sz="1200" dirty="0">
                <a:solidFill>
                  <a:srgbClr val="0000FF"/>
                </a:solidFill>
                <a:hlinkClick r:id="rId5"/>
              </a:rPr>
              <a:t>LINK</a:t>
            </a:r>
            <a:r>
              <a:rPr lang="en-GB" sz="1200" dirty="0">
                <a:solidFill>
                  <a:srgbClr val="0000FF"/>
                </a:solidFill>
              </a:rPr>
              <a:t> from the Somerset Scouts County Website. The next stage is to book a Trainer led Zoom session and details of how to do that are on the same page. You must have completed the e-learning first and the Zoom session will again last about two to two and a half hours. Once completed, the provider will issue a certificate showing completion of Module 10a (covering all the theory) and you should send an image copy of the certificate to </a:t>
            </a:r>
            <a:r>
              <a:rPr lang="en-GB" sz="1200" dirty="0">
                <a:solidFill>
                  <a:srgbClr val="0000FF"/>
                </a:solidFill>
                <a:hlinkClick r:id="rId6"/>
              </a:rPr>
              <a:t>adult-training@somersetscouts.org.uk</a:t>
            </a:r>
            <a:r>
              <a:rPr lang="en-GB" sz="1200" dirty="0">
                <a:solidFill>
                  <a:srgbClr val="0000FF"/>
                </a:solidFill>
              </a:rPr>
              <a:t> so that it can be added to your Compass training record.</a:t>
            </a:r>
          </a:p>
          <a:p>
            <a:endParaRPr lang="en-GB" sz="800" dirty="0">
              <a:solidFill>
                <a:srgbClr val="0000FF"/>
              </a:solidFill>
            </a:endParaRPr>
          </a:p>
          <a:p>
            <a:r>
              <a:rPr lang="en-GB" sz="1200" dirty="0">
                <a:solidFill>
                  <a:srgbClr val="0000FF"/>
                </a:solidFill>
              </a:rPr>
              <a:t>Second, you will need to complete a short practical assessment (Module 10b). This lasts about 30 minutes and takes place at a venue in Somerset. You will receive a mailing to advise when and where the next session is to be held so that you can book a time slot to come and complete your training. Once complete, you will receive a certificate for Module 10b and this will be recorded on your Compass training record.</a:t>
            </a:r>
          </a:p>
        </p:txBody>
      </p:sp>
    </p:spTree>
    <p:extLst>
      <p:ext uri="{BB962C8B-B14F-4D97-AF65-F5344CB8AC3E}">
        <p14:creationId xmlns:p14="http://schemas.microsoft.com/office/powerpoint/2010/main" val="205997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0ADE2-5A7A-4749-B252-2B19E67976F2}"/>
              </a:ext>
            </a:extLst>
          </p:cNvPr>
          <p:cNvSpPr>
            <a:spLocks noGrp="1"/>
          </p:cNvSpPr>
          <p:nvPr>
            <p:ph type="ctrTitle"/>
          </p:nvPr>
        </p:nvSpPr>
        <p:spPr>
          <a:xfrm>
            <a:off x="1614658" y="600062"/>
            <a:ext cx="9534525" cy="385737"/>
          </a:xfrm>
        </p:spPr>
        <p:txBody>
          <a:bodyPr>
            <a:normAutofit/>
          </a:bodyPr>
          <a:lstStyle/>
          <a:p>
            <a:r>
              <a:rPr lang="en-GB" sz="2000" b="1" dirty="0">
                <a:latin typeface="Nunito Sans" panose="00000500000000000000" pitchFamily="2" charset="0"/>
              </a:rPr>
              <a:t>How to complete your First Response (First Aid) Training</a:t>
            </a:r>
          </a:p>
        </p:txBody>
      </p:sp>
      <p:pic>
        <p:nvPicPr>
          <p:cNvPr id="5" name="Picture 4" descr="A picture containing text, clipart&#10;&#10;Description automatically generated">
            <a:extLst>
              <a:ext uri="{FF2B5EF4-FFF2-40B4-BE49-F238E27FC236}">
                <a16:creationId xmlns:a16="http://schemas.microsoft.com/office/drawing/2014/main" id="{CA016EF7-A40B-49C9-B201-E54C698240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825" y="271145"/>
            <a:ext cx="1514865" cy="1043574"/>
          </a:xfrm>
          <a:prstGeom prst="rect">
            <a:avLst/>
          </a:prstGeom>
        </p:spPr>
      </p:pic>
      <p:pic>
        <p:nvPicPr>
          <p:cNvPr id="7" name="Picture 6" descr="Icon&#10;&#10;Description automatically generated">
            <a:extLst>
              <a:ext uri="{FF2B5EF4-FFF2-40B4-BE49-F238E27FC236}">
                <a16:creationId xmlns:a16="http://schemas.microsoft.com/office/drawing/2014/main" id="{F760C7F0-642C-4639-8994-90061F04AD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40309" y="438150"/>
            <a:ext cx="1051982" cy="912809"/>
          </a:xfrm>
          <a:prstGeom prst="rect">
            <a:avLst/>
          </a:prstGeom>
        </p:spPr>
      </p:pic>
      <p:sp>
        <p:nvSpPr>
          <p:cNvPr id="10" name="TextBox 9">
            <a:extLst>
              <a:ext uri="{FF2B5EF4-FFF2-40B4-BE49-F238E27FC236}">
                <a16:creationId xmlns:a16="http://schemas.microsoft.com/office/drawing/2014/main" id="{EDCB6132-EC0B-4F34-BC55-7B4D20F596A7}"/>
              </a:ext>
            </a:extLst>
          </p:cNvPr>
          <p:cNvSpPr txBox="1"/>
          <p:nvPr/>
        </p:nvSpPr>
        <p:spPr>
          <a:xfrm>
            <a:off x="504825" y="1512871"/>
            <a:ext cx="11287466" cy="2339102"/>
          </a:xfrm>
          <a:prstGeom prst="rect">
            <a:avLst/>
          </a:prstGeom>
          <a:noFill/>
          <a:ln>
            <a:solidFill>
              <a:srgbClr val="008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8000"/>
                </a:solidFill>
                <a:effectLst/>
                <a:uLnTx/>
                <a:uFillTx/>
                <a:latin typeface="Calibri" panose="020F0502020204030204"/>
                <a:ea typeface="+mn-ea"/>
                <a:cs typeface="+mn-cs"/>
              </a:rPr>
              <a:t>Method Three (NOT CURRENTLY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008000"/>
              </a:solidFill>
              <a:effectLst/>
              <a:uLnTx/>
              <a:uFillTx/>
              <a:latin typeface="Calibri" panose="020F0502020204030204"/>
              <a:ea typeface="+mn-ea"/>
              <a:cs typeface="+mn-cs"/>
            </a:endParaRPr>
          </a:p>
          <a:p>
            <a:r>
              <a:rPr lang="en-GB" sz="1200" dirty="0">
                <a:solidFill>
                  <a:srgbClr val="008000"/>
                </a:solidFill>
              </a:rPr>
              <a:t>This is the second way of utilising the blended learning option which separates the learning into theory (Module 10a) and practice (module 10b).</a:t>
            </a:r>
          </a:p>
          <a:p>
            <a:endParaRPr lang="en-GB" sz="800" dirty="0">
              <a:solidFill>
                <a:srgbClr val="008000"/>
              </a:solidFill>
            </a:endParaRPr>
          </a:p>
          <a:p>
            <a:r>
              <a:rPr lang="en-GB" sz="1200" dirty="0">
                <a:solidFill>
                  <a:srgbClr val="008000"/>
                </a:solidFill>
              </a:rPr>
              <a:t>First, complete the on-line e-learning which should take you about two to two and a half hours. This is provided by Hampshire Scouts and is available using the following  </a:t>
            </a:r>
            <a:r>
              <a:rPr lang="en-GB" sz="1200" dirty="0">
                <a:solidFill>
                  <a:srgbClr val="008000"/>
                </a:solidFill>
                <a:hlinkClick r:id="rId4">
                  <a:extLst>
                    <a:ext uri="{A12FA001-AC4F-418D-AE19-62706E023703}">
                      <ahyp:hlinkClr xmlns:ahyp="http://schemas.microsoft.com/office/drawing/2018/hyperlinkcolor" val="tx"/>
                    </a:ext>
                  </a:extLst>
                </a:hlinkClick>
              </a:rPr>
              <a:t>LINK</a:t>
            </a:r>
            <a:r>
              <a:rPr lang="en-GB" sz="1200" dirty="0">
                <a:solidFill>
                  <a:srgbClr val="008000"/>
                </a:solidFill>
              </a:rPr>
              <a:t> from the Somerset Scouts County Website. The next stage is to book a face –to-face course (Module 10a – BLENDED). These will be advised to you either directly or by referencing the Somerset Scout County Website where the Training Calendar will have details, use the following</a:t>
            </a:r>
            <a:r>
              <a:rPr lang="en-GB" sz="1200" dirty="0">
                <a:solidFill>
                  <a:srgbClr val="FF0000"/>
                </a:solidFill>
              </a:rPr>
              <a:t> </a:t>
            </a:r>
            <a:r>
              <a:rPr lang="en-GB" sz="1200" dirty="0">
                <a:solidFill>
                  <a:srgbClr val="FF0000"/>
                </a:solidFill>
                <a:hlinkClick r:id="rId5"/>
              </a:rPr>
              <a:t>LINK</a:t>
            </a:r>
            <a:r>
              <a:rPr lang="en-GB" sz="1200" dirty="0">
                <a:solidFill>
                  <a:srgbClr val="FF0000"/>
                </a:solidFill>
              </a:rPr>
              <a:t> </a:t>
            </a:r>
            <a:r>
              <a:rPr lang="en-GB" sz="1200" dirty="0">
                <a:solidFill>
                  <a:srgbClr val="008000"/>
                </a:solidFill>
              </a:rPr>
              <a:t> You must have completed the e-learning first and the course will again last about two to two and a half hours. Once completed, you will be issued with a certificate showing completion of Module 10a (covering all the theory) and your Compass training record will be updated.</a:t>
            </a:r>
          </a:p>
          <a:p>
            <a:endParaRPr lang="en-GB" sz="800" dirty="0">
              <a:solidFill>
                <a:srgbClr val="008000"/>
              </a:solidFill>
            </a:endParaRPr>
          </a:p>
          <a:p>
            <a:r>
              <a:rPr lang="en-GB" sz="1200" dirty="0">
                <a:solidFill>
                  <a:srgbClr val="008000"/>
                </a:solidFill>
              </a:rPr>
              <a:t>Second, you will need to complete a short practical assessment (Module 10b). This lasts about 30 minutes and takes place at a venue in Somerset. You will receive a mailing to advise when and where the next session is to be held so that you can book a time slot to come and complete your training. Once complete, you will receive a certificate for Module 10b and this will be recorded on your Compass training record.</a:t>
            </a:r>
            <a:endParaRPr kumimoji="0" lang="en-GB" sz="12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3AAFB28A-2417-4157-B77B-F984DDA6B084}"/>
              </a:ext>
            </a:extLst>
          </p:cNvPr>
          <p:cNvSpPr txBox="1"/>
          <p:nvPr/>
        </p:nvSpPr>
        <p:spPr>
          <a:xfrm>
            <a:off x="504825" y="3981749"/>
            <a:ext cx="11287466" cy="1292662"/>
          </a:xfrm>
          <a:prstGeom prst="rect">
            <a:avLst/>
          </a:prstGeom>
          <a:noFill/>
          <a:ln>
            <a:solidFill>
              <a:srgbClr val="7030A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7030A0"/>
                </a:solidFill>
                <a:effectLst/>
                <a:uLnTx/>
                <a:uFillTx/>
                <a:latin typeface="Calibri" panose="020F0502020204030204"/>
                <a:ea typeface="+mn-ea"/>
                <a:cs typeface="+mn-cs"/>
              </a:rPr>
              <a:t>Method Four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7030A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7030A0"/>
                </a:solidFill>
                <a:effectLst/>
                <a:uLnTx/>
                <a:uFillTx/>
                <a:latin typeface="Calibri" panose="020F0502020204030204"/>
                <a:ea typeface="+mn-ea"/>
                <a:cs typeface="+mn-cs"/>
              </a:rPr>
              <a:t>If you have a current / in date first aid certificate obtained through work or another voluntary role which is for a minimum of six hours, please send a copy image to </a:t>
            </a:r>
            <a:r>
              <a:rPr kumimoji="0" lang="en-GB" sz="1200" b="0" i="0" u="none" strike="noStrike" kern="1200" cap="none" spc="0" normalizeH="0" baseline="0" noProof="0" dirty="0">
                <a:ln>
                  <a:noFill/>
                </a:ln>
                <a:solidFill>
                  <a:srgbClr val="7030A0"/>
                </a:solidFill>
                <a:effectLst/>
                <a:uLnTx/>
                <a:uFillTx/>
                <a:latin typeface="Calibri" panose="020F0502020204030204"/>
                <a:ea typeface="+mn-ea"/>
                <a:cs typeface="+mn-cs"/>
                <a:hlinkClick r:id="rId6"/>
              </a:rPr>
              <a:t>adult-training@somersetscouts.org.uk</a:t>
            </a:r>
            <a:r>
              <a:rPr kumimoji="0" lang="en-GB" sz="1200" b="0" i="0" u="none" strike="noStrike" kern="1200" cap="none" spc="0" normalizeH="0" baseline="0" noProof="0" dirty="0">
                <a:ln>
                  <a:noFill/>
                </a:ln>
                <a:solidFill>
                  <a:srgbClr val="7030A0"/>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7030A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7030A0"/>
                </a:solidFill>
                <a:effectLst/>
                <a:uLnTx/>
                <a:uFillTx/>
                <a:latin typeface="Calibri" panose="020F0502020204030204"/>
                <a:ea typeface="+mn-ea"/>
                <a:cs typeface="+mn-cs"/>
              </a:rPr>
              <a:t>We will check the syllabus to see how it matches with that required by The Scout Association and where necessary, some additional elements of learning may be required. For example, an Emergency First Aid at Work is unlikely to cover child CPR, sepsis or meningitis. Similarly, a paediatric certificate may not cover adult CPR.</a:t>
            </a:r>
          </a:p>
        </p:txBody>
      </p:sp>
      <p:sp>
        <p:nvSpPr>
          <p:cNvPr id="12" name="TextBox 11">
            <a:extLst>
              <a:ext uri="{FF2B5EF4-FFF2-40B4-BE49-F238E27FC236}">
                <a16:creationId xmlns:a16="http://schemas.microsoft.com/office/drawing/2014/main" id="{099FC7FA-4CE8-467B-ACFA-8266A67FEC30}"/>
              </a:ext>
            </a:extLst>
          </p:cNvPr>
          <p:cNvSpPr txBox="1"/>
          <p:nvPr/>
        </p:nvSpPr>
        <p:spPr>
          <a:xfrm>
            <a:off x="504825" y="5485851"/>
            <a:ext cx="11287466" cy="830997"/>
          </a:xfrm>
          <a:prstGeom prst="rect">
            <a:avLst/>
          </a:prstGeom>
          <a:noFill/>
        </p:spPr>
        <p:txBody>
          <a:bodyPr wrap="square" rtlCol="0">
            <a:spAutoFit/>
          </a:bodyPr>
          <a:lstStyle/>
          <a:p>
            <a:r>
              <a:rPr lang="en-GB" sz="1200" dirty="0"/>
              <a:t>Somerset County Adult Training recognises that currently, the arrangements to complete First Response training are not straight forward but the virtual options do give a degree of flexibility. If you have any questions, please do contact Alan Henderson, Deputy County Training Manager at </a:t>
            </a:r>
            <a:r>
              <a:rPr lang="en-GB" sz="1200" dirty="0">
                <a:hlinkClick r:id="rId6"/>
              </a:rPr>
              <a:t>adult-training@somersetscouts.org.uk  </a:t>
            </a:r>
            <a:r>
              <a:rPr lang="en-GB" sz="1200" dirty="0"/>
              <a:t>                </a:t>
            </a:r>
          </a:p>
          <a:p>
            <a:endParaRPr lang="en-GB" sz="1200" dirty="0"/>
          </a:p>
          <a:p>
            <a:r>
              <a:rPr lang="en-GB" sz="1200" dirty="0"/>
              <a:t>Thank You											February 2022</a:t>
            </a:r>
          </a:p>
        </p:txBody>
      </p:sp>
    </p:spTree>
    <p:extLst>
      <p:ext uri="{BB962C8B-B14F-4D97-AF65-F5344CB8AC3E}">
        <p14:creationId xmlns:p14="http://schemas.microsoft.com/office/powerpoint/2010/main" val="853141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845</TotalTime>
  <Words>847</Words>
  <Application>Microsoft Office PowerPoint</Application>
  <PresentationFormat>Widescreen</PresentationFormat>
  <Paragraphs>32</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Nunito Sans</vt:lpstr>
      <vt:lpstr>Office Theme</vt:lpstr>
      <vt:lpstr>How to complete your First Response (First Aid) Training</vt:lpstr>
      <vt:lpstr>How to complete your First Response (First Aid) Training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complete your First Response (First Aid) Training</dc:title>
  <dc:creator>Alan Henderson</dc:creator>
  <cp:lastModifiedBy>Alan Henderson</cp:lastModifiedBy>
  <cp:revision>20</cp:revision>
  <cp:lastPrinted>2021-11-16T07:59:58Z</cp:lastPrinted>
  <dcterms:created xsi:type="dcterms:W3CDTF">2021-11-15T17:57:53Z</dcterms:created>
  <dcterms:modified xsi:type="dcterms:W3CDTF">2022-02-16T14:31:50Z</dcterms:modified>
</cp:coreProperties>
</file>