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301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85" r:id="rId30"/>
    <p:sldId id="286" r:id="rId31"/>
    <p:sldId id="287" r:id="rId32"/>
    <p:sldId id="289" r:id="rId33"/>
    <p:sldId id="303" r:id="rId34"/>
  </p:sldIdLst>
  <p:sldSz cx="9144000" cy="5143500" type="screen16x9"/>
  <p:notesSz cx="6858000" cy="9144000"/>
  <p:embeddedFontLst>
    <p:embeddedFont>
      <p:font typeface="Amatic SC" panose="020B0604020202020204" charset="-79"/>
      <p:regular r:id="rId36"/>
      <p:bold r:id="rId37"/>
    </p:embeddedFont>
    <p:embeddedFont>
      <p:font typeface="Nunito Sans Light" panose="00000400000000000000" pitchFamily="2" charset="0"/>
      <p:regular r:id="rId38"/>
      <p:italic r:id="rId39"/>
    </p:embeddedFont>
    <p:embeddedFont>
      <p:font typeface="Source Code Pr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58442" autoAdjust="0"/>
  </p:normalViewPr>
  <p:slideViewPr>
    <p:cSldViewPr snapToGrid="0">
      <p:cViewPr varScale="1">
        <p:scale>
          <a:sx n="69" d="100"/>
          <a:sy n="69" d="100"/>
        </p:scale>
        <p:origin x="205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f55a95f1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f55a95f1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2bd2d97a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2bd2d97a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bd2d97a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bd2d97a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2bd2d97a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2bd2d97a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bd2d97a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2bd2d97ae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2bd2d97a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2bd2d97a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2bd2d97ae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2bd2d97ae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2bd2d97a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2bd2d97a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2bd2d97a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2bd2d97a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bd2d97a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bd2d97a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915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bd2d97a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bd2d97a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40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55a95f1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55a95f1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bd2d97a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bd2d97a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2628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2bd2d97a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2bd2d97a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193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bd2d97a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bd2d97a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812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2bd2d97a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2bd2d97a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302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bd2d97a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2bd2d97ae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1234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2bd2d97a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2bd2d97a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997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2bd2d97ae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2bd2d97ae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476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2bd2d97a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2bd2d97a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231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2bd2d97a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2bd2d97a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2bd2d97a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2bd2d97a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bd2d97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bd2d97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2bd2d97ae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2bd2d97ae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2bd2d97a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2bd2d97a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bd2d97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bd2d97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bd2d97a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2bd2d97a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2bd2d97a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2bd2d97a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bd2d97a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bd2d97a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bd2d97a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bd2d97a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bd2d97a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bd2d97a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3DB6CE-CC5C-4B86-94E1-FDF0D6B6DC49}"/>
              </a:ext>
            </a:extLst>
          </p:cNvPr>
          <p:cNvSpPr/>
          <p:nvPr/>
        </p:nvSpPr>
        <p:spPr>
          <a:xfrm>
            <a:off x="401782" y="263426"/>
            <a:ext cx="8340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212121"/>
                </a:solidFill>
                <a:latin typeface="Nunito Sans Light" panose="00000400000000000000" pitchFamily="2" charset="0"/>
                <a:cs typeface="Amatic SC"/>
                <a:sym typeface="Amatic SC"/>
              </a:rPr>
              <a:t>Cub Scouts’ Athletics Challenge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377E9-FF91-4F67-9791-813B70CA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98" y="2368071"/>
            <a:ext cx="2512003" cy="251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7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3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32455" y="1214821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Eliud Kipchoge became the first athlete to run a sub 2 hour marathon last year, coming in at 1 hour 59 minutes and 40 seconds. How fast did he run on average to achieve this?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5.3 mph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13.2 mph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26.2 mph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34.9 mph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4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What does a ‘birdie’ mean if you are playing golf?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You’ve scored 1 under par.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You’ve lost the ball in a tree.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You’ve got a whole in one. 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You’ve hit the ball really high. 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5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What colour is the centre of the target in Archery?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Blue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Red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Black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Yellow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6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Which of these has never been an </a:t>
            </a:r>
            <a:r>
              <a:rPr lang="en-GB" sz="2400" dirty="0" err="1">
                <a:latin typeface="Nunito Sans Light" panose="00000400000000000000" pitchFamily="2" charset="0"/>
              </a:rPr>
              <a:t>olympic</a:t>
            </a:r>
            <a:r>
              <a:rPr lang="en-GB" sz="2400" dirty="0">
                <a:latin typeface="Nunito Sans Light" panose="00000400000000000000" pitchFamily="2" charset="0"/>
              </a:rPr>
              <a:t> sport?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Swimming obstacle course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Tug of war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Unicycling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Rope Climbing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7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The score is currently deuce. What sport am I playing?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Basketball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Darts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Fencing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Tennis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8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Which of these food does NOT count towards your 5 a day?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kale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parsnips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potatoes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orange juice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9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What muscles are found in your stomach and are commonly referred to as ‘abs’?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Pectorals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Quadriceps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Deltoids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Rectus Abdominis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10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In what sport can you win the Yellow Jersey?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Cycling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Running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Skiing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Martial Arts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1129145" y="1772100"/>
            <a:ext cx="6885709" cy="15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 dirty="0">
                <a:latin typeface="Nunito Sans Light" panose="00000400000000000000" pitchFamily="2" charset="0"/>
              </a:rPr>
              <a:t>ANSWERS</a:t>
            </a:r>
            <a:endParaRPr sz="100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1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How much sleep should you (as an 8-10 year old) have each night to stay healthy?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7 hours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8 hours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9 hours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solidFill>
                  <a:srgbClr val="FF0000"/>
                </a:solidFill>
                <a:latin typeface="Nunito Sans Light" panose="00000400000000000000" pitchFamily="2" charset="0"/>
              </a:rPr>
              <a:t>10 hours</a:t>
            </a:r>
            <a:endParaRPr sz="2400" dirty="0">
              <a:solidFill>
                <a:srgbClr val="FF0000"/>
              </a:solidFill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6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041045" y="1770750"/>
            <a:ext cx="2583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Warm up</a:t>
            </a:r>
            <a:endParaRPr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2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Vitamin A is found in fruit and vegetables such as carrots, peppers, spinach and oranges. Why is it important to get enough Vitamin A?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To keep your bones strong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To help your muscles grow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solidFill>
                  <a:srgbClr val="FF0000"/>
                </a:solidFill>
                <a:latin typeface="Nunito Sans Light" panose="00000400000000000000" pitchFamily="2" charset="0"/>
              </a:rPr>
              <a:t>To help your vision when it’s dim</a:t>
            </a:r>
            <a:endParaRPr sz="2400" dirty="0">
              <a:solidFill>
                <a:srgbClr val="FF0000"/>
              </a:solidFill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To keep your nails strong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61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3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32455" y="1214821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Eliud Kipchoge became the first athlete to run a sub 2 hour marathon last year, coming in at 1 hour 59 minutes and 40 seconds. How fast did he run on average to achieve this?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5.3 mph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solidFill>
                  <a:srgbClr val="FF0000"/>
                </a:solidFill>
                <a:latin typeface="Nunito Sans Light" panose="00000400000000000000" pitchFamily="2" charset="0"/>
              </a:rPr>
              <a:t>13.2 mph</a:t>
            </a:r>
            <a:endParaRPr sz="2400" dirty="0">
              <a:solidFill>
                <a:srgbClr val="FF0000"/>
              </a:solidFill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26.2 mph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34.9 mph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8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4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What does a ‘birdie’ mean if you are playing golf?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solidFill>
                  <a:srgbClr val="FF0000"/>
                </a:solidFill>
                <a:latin typeface="Nunito Sans Light" panose="00000400000000000000" pitchFamily="2" charset="0"/>
              </a:rPr>
              <a:t>You’ve scored 1 under par.</a:t>
            </a:r>
            <a:endParaRPr sz="2400" dirty="0">
              <a:solidFill>
                <a:srgbClr val="FF0000"/>
              </a:solidFill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You’ve lost the ball in a tree.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You’ve got a whole in one. 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You’ve hit the ball really high. 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84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5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What colour is the centre of the target in Archery?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Blue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Red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Black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solidFill>
                  <a:srgbClr val="FF0000"/>
                </a:solidFill>
                <a:latin typeface="Nunito Sans Light" panose="00000400000000000000" pitchFamily="2" charset="0"/>
              </a:rPr>
              <a:t>Yellow</a:t>
            </a:r>
            <a:endParaRPr sz="2400" dirty="0">
              <a:solidFill>
                <a:srgbClr val="FF0000"/>
              </a:solidFill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07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6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Which of these has never been an </a:t>
            </a:r>
            <a:r>
              <a:rPr lang="en-GB" sz="2400" dirty="0" err="1">
                <a:latin typeface="Nunito Sans Light" panose="00000400000000000000" pitchFamily="2" charset="0"/>
              </a:rPr>
              <a:t>olympic</a:t>
            </a:r>
            <a:r>
              <a:rPr lang="en-GB" sz="2400" dirty="0">
                <a:latin typeface="Nunito Sans Light" panose="00000400000000000000" pitchFamily="2" charset="0"/>
              </a:rPr>
              <a:t> sport?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Swimming obstacle course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Tug of war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solidFill>
                  <a:srgbClr val="FF0000"/>
                </a:solidFill>
                <a:latin typeface="Nunito Sans Light" panose="00000400000000000000" pitchFamily="2" charset="0"/>
              </a:rPr>
              <a:t>Unicycling</a:t>
            </a:r>
            <a:endParaRPr sz="2400" dirty="0">
              <a:solidFill>
                <a:srgbClr val="FF0000"/>
              </a:solidFill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Rope Climbing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09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7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The score is currently deuce. What sport am I playing?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Basketball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Darts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Fencing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solidFill>
                  <a:srgbClr val="FF0000"/>
                </a:solidFill>
                <a:latin typeface="Nunito Sans Light" panose="00000400000000000000" pitchFamily="2" charset="0"/>
              </a:rPr>
              <a:t>Tennis</a:t>
            </a:r>
            <a:endParaRPr sz="2400" dirty="0">
              <a:solidFill>
                <a:srgbClr val="FF0000"/>
              </a:solidFill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2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8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Which of these food does NOT count towards your 5 a day?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kale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parsnips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solidFill>
                  <a:srgbClr val="FF0000"/>
                </a:solidFill>
                <a:latin typeface="Nunito Sans Light" panose="00000400000000000000" pitchFamily="2" charset="0"/>
              </a:rPr>
              <a:t>potatoes</a:t>
            </a:r>
            <a:endParaRPr sz="2400" dirty="0">
              <a:solidFill>
                <a:srgbClr val="FF0000"/>
              </a:solidFill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orange juice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17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9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What muscles are found in your stomach and are commonly referred to as ‘abs’?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Pectorals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Quadriceps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Deltoids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solidFill>
                  <a:srgbClr val="FF0000"/>
                </a:solidFill>
                <a:latin typeface="Nunito Sans Light" panose="00000400000000000000" pitchFamily="2" charset="0"/>
              </a:rPr>
              <a:t>Rectus Abdominis</a:t>
            </a:r>
            <a:endParaRPr sz="2400" dirty="0">
              <a:solidFill>
                <a:srgbClr val="FF0000"/>
              </a:solidFill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18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10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In what sport can you win the Yellow Jersey?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solidFill>
                  <a:srgbClr val="FF0000"/>
                </a:solidFill>
                <a:latin typeface="Nunito Sans Light" panose="00000400000000000000" pitchFamily="2" charset="0"/>
              </a:rPr>
              <a:t>Cycling</a:t>
            </a:r>
            <a:endParaRPr sz="2400" dirty="0">
              <a:solidFill>
                <a:srgbClr val="FF0000"/>
              </a:solidFill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Running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Skiing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Martial Arts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33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title"/>
          </p:nvPr>
        </p:nvSpPr>
        <p:spPr>
          <a:xfrm>
            <a:off x="1614900" y="1706474"/>
            <a:ext cx="5914200" cy="1730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latin typeface="Nunito Sans Light" panose="00000400000000000000" pitchFamily="2" charset="0"/>
              </a:rPr>
              <a:t>How many did you get right?</a:t>
            </a:r>
            <a:endParaRPr sz="48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Challenge 1 - The Best Outfit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Find the best outfit you have in your home for exercising.</a:t>
            </a: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We’ll then take it in turns to explain why our outfit is the best for exercise. </a:t>
            </a: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You have </a:t>
            </a:r>
            <a:r>
              <a:rPr lang="en-GB" sz="2400" b="1" dirty="0">
                <a:latin typeface="Nunito Sans Light" panose="00000400000000000000" pitchFamily="2" charset="0"/>
              </a:rPr>
              <a:t>2 minutes</a:t>
            </a:r>
            <a:r>
              <a:rPr lang="en-GB" sz="2400" dirty="0">
                <a:latin typeface="Nunito Sans Light" panose="00000400000000000000" pitchFamily="2" charset="0"/>
              </a:rPr>
              <a:t> to find your outfit!</a:t>
            </a:r>
            <a:endParaRPr sz="2400" dirty="0">
              <a:latin typeface="Nunito Sans Ligh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179351-7DD5-41E7-BBD5-08E3D3241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26" y="2571750"/>
            <a:ext cx="2775239" cy="19426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Challenge 6 - JUMP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236" name="Google Shape;236;p43"/>
          <p:cNvSpPr txBox="1">
            <a:spLocks noGrp="1"/>
          </p:cNvSpPr>
          <p:nvPr>
            <p:ph type="body" idx="1"/>
          </p:nvPr>
        </p:nvSpPr>
        <p:spPr>
          <a:xfrm>
            <a:off x="4572000" y="983014"/>
            <a:ext cx="4260300" cy="3594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For this challenge you will need a tape measure.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Watch the demonstration first.</a:t>
            </a: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You need to jump as far as you can and ask an adult to help you measure the distance!</a:t>
            </a: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85D7D-2C21-42CD-80E7-3E5D2F1D0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47"/>
          <a:stretch/>
        </p:blipFill>
        <p:spPr>
          <a:xfrm>
            <a:off x="153671" y="1646559"/>
            <a:ext cx="4133350" cy="21495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Nunito Sans Light" panose="00000400000000000000" pitchFamily="2" charset="0"/>
              </a:rPr>
              <a:t>Challenge 7 – Sit Ups</a:t>
            </a:r>
            <a:endParaRPr sz="4000" dirty="0">
              <a:latin typeface="Nunito Sans Light" panose="00000400000000000000" pitchFamily="2" charset="0"/>
            </a:endParaRPr>
          </a:p>
        </p:txBody>
      </p:sp>
      <p:sp>
        <p:nvSpPr>
          <p:cNvPr id="243" name="Google Shape;243;p44"/>
          <p:cNvSpPr txBox="1">
            <a:spLocks noGrp="1"/>
          </p:cNvSpPr>
          <p:nvPr>
            <p:ph type="body" idx="1"/>
          </p:nvPr>
        </p:nvSpPr>
        <p:spPr>
          <a:xfrm>
            <a:off x="311700" y="1670544"/>
            <a:ext cx="4260300" cy="2804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For this challenge you will need to do as many sit ups as you can in 1 minute.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Watch the demonstration first!</a:t>
            </a: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FB352-8B80-4657-8101-DC0FE8AA6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40" y="1471828"/>
            <a:ext cx="3319524" cy="219984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>
            <a:spLocks noGrp="1"/>
          </p:cNvSpPr>
          <p:nvPr>
            <p:ph type="title"/>
          </p:nvPr>
        </p:nvSpPr>
        <p:spPr>
          <a:xfrm>
            <a:off x="2902528" y="2171250"/>
            <a:ext cx="3338944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latin typeface="Nunito Sans Light" panose="00000400000000000000" pitchFamily="2" charset="0"/>
              </a:rPr>
              <a:t>Cool Down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377E9-FF91-4F67-9791-813B70CA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53" y="2031582"/>
            <a:ext cx="2512003" cy="25120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7132A7-260B-4C18-8493-4BE55B7656AD}"/>
              </a:ext>
            </a:extLst>
          </p:cNvPr>
          <p:cNvSpPr/>
          <p:nvPr/>
        </p:nvSpPr>
        <p:spPr>
          <a:xfrm>
            <a:off x="720435" y="532478"/>
            <a:ext cx="7703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212121"/>
                </a:solidFill>
                <a:latin typeface="Nunito Sans Light" panose="00000400000000000000" pitchFamily="2" charset="0"/>
                <a:cs typeface="Amatic SC"/>
                <a:sym typeface="Amatic SC"/>
              </a:rPr>
              <a:t>Congratulations!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33B7F1-75BD-4D10-B3EA-9E629974DD40}"/>
              </a:ext>
            </a:extLst>
          </p:cNvPr>
          <p:cNvSpPr/>
          <p:nvPr/>
        </p:nvSpPr>
        <p:spPr>
          <a:xfrm>
            <a:off x="4936545" y="2159549"/>
            <a:ext cx="28588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212121"/>
              </a:buClr>
              <a:buSzPts val="2100"/>
            </a:pPr>
            <a:r>
              <a:rPr lang="en-GB" sz="3200" b="1" dirty="0">
                <a:solidFill>
                  <a:srgbClr val="212121"/>
                </a:solidFill>
                <a:latin typeface="Nunito Sans Light" panose="00000400000000000000" pitchFamily="2" charset="0"/>
                <a:ea typeface="Source Code Pro"/>
                <a:sym typeface="Source Code Pro"/>
              </a:rPr>
              <a:t>You’ve just earned your Cub Scout Athletics activity badge</a:t>
            </a:r>
          </a:p>
        </p:txBody>
      </p:sp>
    </p:spTree>
    <p:extLst>
      <p:ext uri="{BB962C8B-B14F-4D97-AF65-F5344CB8AC3E}">
        <p14:creationId xmlns:p14="http://schemas.microsoft.com/office/powerpoint/2010/main" val="320548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Challenge 2 - </a:t>
            </a:r>
            <a:r>
              <a:rPr lang="en-GB" sz="4000" dirty="0">
                <a:latin typeface="Nunito Sans Light" panose="00000400000000000000" pitchFamily="2" charset="0"/>
              </a:rPr>
              <a:t>The Best Thrower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302971"/>
            <a:ext cx="6019827" cy="35476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Nunito Sans Light" panose="00000400000000000000" pitchFamily="2" charset="0"/>
              </a:rPr>
              <a:t>For this challenge you will need a bucket / bowl / box and 3 soft items you can throw. </a:t>
            </a:r>
            <a:endParaRPr sz="2000" dirty="0">
              <a:latin typeface="Nunito Sans Light" panose="000004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dirty="0">
                <a:latin typeface="Nunito Sans Light" panose="00000400000000000000" pitchFamily="2" charset="0"/>
              </a:rPr>
              <a:t>Start by standing 3 steps away from the bucket. All together we will throw our 3 items into the bucket. </a:t>
            </a:r>
            <a:endParaRPr sz="2000" dirty="0">
              <a:latin typeface="Nunito Sans Light" panose="000004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dirty="0">
                <a:latin typeface="Nunito Sans Light" panose="00000400000000000000" pitchFamily="2" charset="0"/>
              </a:rPr>
              <a:t>If you miss all 3 shots, you are out.</a:t>
            </a:r>
            <a:endParaRPr sz="2000" dirty="0">
              <a:latin typeface="Nunito Sans Light" panose="000004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dirty="0">
                <a:latin typeface="Nunito Sans Light" panose="00000400000000000000" pitchFamily="2" charset="0"/>
              </a:rPr>
              <a:t>Once everyone has thrown,  we will all take another step back.</a:t>
            </a:r>
            <a:endParaRPr sz="2000" dirty="0">
              <a:latin typeface="Nunito Sans Light" panose="000004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 dirty="0">
                <a:latin typeface="Nunito Sans Light" panose="00000400000000000000" pitchFamily="2" charset="0"/>
              </a:rPr>
              <a:t>The last person still in wins!</a:t>
            </a:r>
            <a:endParaRPr sz="2000" dirty="0">
              <a:latin typeface="Nunito Sans Ligh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63814-91EA-4BC3-A93B-A98CFAC6DD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8" t="29360" r="23333" b="28620"/>
          <a:stretch/>
        </p:blipFill>
        <p:spPr>
          <a:xfrm>
            <a:off x="6418414" y="1648690"/>
            <a:ext cx="2413886" cy="2493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Challenge 3 - Burpees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E34DFE-306F-4D43-8720-8DEDEB020C47}"/>
              </a:ext>
            </a:extLst>
          </p:cNvPr>
          <p:cNvSpPr txBox="1"/>
          <p:nvPr/>
        </p:nvSpPr>
        <p:spPr>
          <a:xfrm>
            <a:off x="471055" y="1786920"/>
            <a:ext cx="4100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Nunito Sans Light" panose="00000400000000000000" pitchFamily="2" charset="0"/>
              </a:rPr>
              <a:t>Watch the demonstration.</a:t>
            </a:r>
          </a:p>
          <a:p>
            <a:endParaRPr lang="en-GB" sz="2400" dirty="0">
              <a:latin typeface="Nunito Sans Light" panose="00000400000000000000" pitchFamily="2" charset="0"/>
            </a:endParaRPr>
          </a:p>
          <a:p>
            <a:r>
              <a:rPr lang="en-GB" sz="2400" dirty="0">
                <a:latin typeface="Nunito Sans Light" panose="00000400000000000000" pitchFamily="2" charset="0"/>
              </a:rPr>
              <a:t>How many can you do in one minute?</a:t>
            </a:r>
          </a:p>
          <a:p>
            <a:endParaRPr lang="en-GB" sz="2400" dirty="0">
              <a:latin typeface="Nunito Sans Light" panose="00000400000000000000" pitchFamily="2" charset="0"/>
            </a:endParaRPr>
          </a:p>
          <a:p>
            <a:r>
              <a:rPr lang="en-GB" sz="2400" dirty="0">
                <a:latin typeface="Nunito Sans Light" panose="00000400000000000000" pitchFamily="2" charset="0"/>
              </a:rPr>
              <a:t>The clock starts now!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F63CD-19D8-4F2C-93C0-2405D9B1B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038" y="1510145"/>
            <a:ext cx="3648940" cy="2736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Nunito Sans Light" panose="00000400000000000000" pitchFamily="2" charset="0"/>
              </a:rPr>
              <a:t>Challenge 4 - Egg And Spoon Race</a:t>
            </a: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6490882" cy="3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For this challenge you will need a spoon and a small ball-shaped object to use as your ‘egg. </a:t>
            </a: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You need to do an entire loop of your home without dropping the egg. </a:t>
            </a: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If you drop the egg you have to start again!</a:t>
            </a: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Come back to your screen when you have finished…</a:t>
            </a:r>
            <a:endParaRPr sz="2400" dirty="0">
              <a:latin typeface="Nunito Sans Ligh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D5EEA3-635A-4528-9CF7-29F0AB97F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31"/>
          <a:stretch/>
        </p:blipFill>
        <p:spPr>
          <a:xfrm>
            <a:off x="6311873" y="1894850"/>
            <a:ext cx="2520427" cy="2386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Challenge 5 - QUIZ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44889"/>
            <a:ext cx="8520600" cy="355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For this challenge you will need a pen and pencil. </a:t>
            </a: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Each question will be multiple choice - write down your answer for each question. There will be 10 questions. </a:t>
            </a: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latin typeface="Nunito Sans Light" panose="000004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We will go through the answers at the end. 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1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How much sleep should you (as an 8-10 year old) have each night to stay healthy?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7 hours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8 hours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9 hours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10 hours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QUESTION 2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unito Sans Light" panose="00000400000000000000" pitchFamily="2" charset="0"/>
              </a:rPr>
              <a:t>Vitamin A is found in fruit and vegetables such as carrots, peppers, spinach and oranges. Why is it important to get enough Vitamin A?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To keep your bones strong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To help your muscles grow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To help your vision when it’s dim</a:t>
            </a:r>
            <a:endParaRPr sz="2400" dirty="0">
              <a:latin typeface="Nunito Sans Light" panose="00000400000000000000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GB" sz="2400" dirty="0">
                <a:latin typeface="Nunito Sans Light" panose="00000400000000000000" pitchFamily="2" charset="0"/>
              </a:rPr>
              <a:t>To keep your nails strong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926</Words>
  <Application>Microsoft Office PowerPoint</Application>
  <PresentationFormat>On-screen Show (16:9)</PresentationFormat>
  <Paragraphs>162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Nunito Sans Light</vt:lpstr>
      <vt:lpstr>Amatic SC</vt:lpstr>
      <vt:lpstr>Source Code Pro</vt:lpstr>
      <vt:lpstr>Beach Day</vt:lpstr>
      <vt:lpstr>PowerPoint Presentation</vt:lpstr>
      <vt:lpstr>Warm up</vt:lpstr>
      <vt:lpstr>Challenge 1 - The Best Outfit</vt:lpstr>
      <vt:lpstr>Challenge 2 - The Best Thrower</vt:lpstr>
      <vt:lpstr>Challenge 3 - Burpees</vt:lpstr>
      <vt:lpstr>Challenge 4 - Egg And Spoon Race</vt:lpstr>
      <vt:lpstr>Challenge 5 - QUIZ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ANSWERS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How many did you get right?</vt:lpstr>
      <vt:lpstr>Challenge 6 - JUMP</vt:lpstr>
      <vt:lpstr>Challenge 7 – Sit Ups</vt:lpstr>
      <vt:lpstr>Cool Down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Athletics Challenge!</dc:title>
  <dc:creator>Elizabeth Henderson</dc:creator>
  <cp:lastModifiedBy>Elizabeth Henderson</cp:lastModifiedBy>
  <cp:revision>9</cp:revision>
  <dcterms:modified xsi:type="dcterms:W3CDTF">2020-06-20T12:33:02Z</dcterms:modified>
</cp:coreProperties>
</file>